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5_0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680_A5D6FC77.xml" ContentType="application/vnd.ms-powerpoint.comments+xml"/>
  <Override PartName="/ppt/notesSlides/notesSlide12.xml" ContentType="application/vnd.openxmlformats-officedocument.presentationml.notesSlide+xml"/>
  <Override PartName="/ppt/comments/modernComment_672_18B2F273.xml" ContentType="application/vnd.ms-powerpoint.comments+xml"/>
  <Override PartName="/ppt/notesSlides/notesSlide13.xml" ContentType="application/vnd.openxmlformats-officedocument.presentationml.notesSlide+xml"/>
  <Override PartName="/ppt/comments/modernComment_683_A3139D16.xml" ContentType="application/vnd.ms-powerpoint.comments+xml"/>
  <Override PartName="/ppt/notesSlides/notesSlide14.xml" ContentType="application/vnd.openxmlformats-officedocument.presentationml.notesSlide+xml"/>
  <Override PartName="/ppt/comments/modernComment_63D_3CA73212.xml" ContentType="application/vnd.ms-powerpoint.comments+xml"/>
  <Override PartName="/ppt/notesSlides/notesSlide15.xml" ContentType="application/vnd.openxmlformats-officedocument.presentationml.notesSlide+xml"/>
  <Override PartName="/ppt/comments/modernComment_68F_CFE1E04D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687_A88C5DB9.xml" ContentType="application/vnd.ms-powerpoint.comments+xml"/>
  <Override PartName="/ppt/notesSlides/notesSlide18.xml" ContentType="application/vnd.openxmlformats-officedocument.presentationml.notesSlide+xml"/>
  <Override PartName="/ppt/comments/modernComment_693_2093AB56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691_6F1ACB51.xml" ContentType="application/vnd.ms-powerpoint.comments+xml"/>
  <Override PartName="/ppt/notesSlides/notesSlide23.xml" ContentType="application/vnd.openxmlformats-officedocument.presentationml.notesSlide+xml"/>
  <Override PartName="/ppt/comments/modernComment_686_B340A021.xml" ContentType="application/vnd.ms-powerpoint.comments+xml"/>
  <Override PartName="/ppt/notesSlides/notesSlide24.xml" ContentType="application/vnd.openxmlformats-officedocument.presentationml.notesSlide+xml"/>
  <Override PartName="/ppt/comments/modernComment_684_B850AA0B.xml" ContentType="application/vnd.ms-powerpoint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modernComment_117_0.xml" ContentType="application/vnd.ms-powerpoint.comments+xml"/>
  <Override PartName="/ppt/notesSlides/notesSlide28.xml" ContentType="application/vnd.openxmlformats-officedocument.presentationml.notesSlide+xml"/>
  <Override PartName="/ppt/comments/modernComment_116_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4"/>
    <p:sldMasterId id="2147483678" r:id="rId5"/>
  </p:sldMasterIdLst>
  <p:notesMasterIdLst>
    <p:notesMasterId r:id="rId36"/>
  </p:notesMasterIdLst>
  <p:sldIdLst>
    <p:sldId id="256" r:id="rId6"/>
    <p:sldId id="257" r:id="rId7"/>
    <p:sldId id="260" r:id="rId8"/>
    <p:sldId id="259" r:id="rId9"/>
    <p:sldId id="261" r:id="rId10"/>
    <p:sldId id="1478" r:id="rId11"/>
    <p:sldId id="1666" r:id="rId12"/>
    <p:sldId id="1662" r:id="rId13"/>
    <p:sldId id="1661" r:id="rId14"/>
    <p:sldId id="1651" r:id="rId15"/>
    <p:sldId id="1593" r:id="rId16"/>
    <p:sldId id="1652" r:id="rId17"/>
    <p:sldId id="1664" r:id="rId18"/>
    <p:sldId id="1650" r:id="rId19"/>
    <p:sldId id="1667" r:id="rId20"/>
    <p:sldId id="1597" r:id="rId21"/>
    <p:sldId id="1679" r:id="rId22"/>
    <p:sldId id="1682" r:id="rId23"/>
    <p:sldId id="1671" r:id="rId24"/>
    <p:sldId id="1683" r:id="rId25"/>
    <p:sldId id="1677" r:id="rId26"/>
    <p:sldId id="1676" r:id="rId27"/>
    <p:sldId id="1674" r:id="rId28"/>
    <p:sldId id="1681" r:id="rId29"/>
    <p:sldId id="1670" r:id="rId30"/>
    <p:sldId id="1668" r:id="rId31"/>
    <p:sldId id="269" r:id="rId32"/>
    <p:sldId id="1680" r:id="rId33"/>
    <p:sldId id="279" r:id="rId34"/>
    <p:sldId id="278" r:id="rId3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9" roundtripDataSignature="AMtx7mglxAVesLf/M4otL6dIg9bL4umkk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8B1128-D2E4-92DA-1478-F2339178B95C}" name="NK Shrivastava" initials="NS" userId="S::nks@refinem.com::be01a9c6-aba0-4727-97d6-d238a350d2f4" providerId="AD"/>
  <p188:author id="{813CB55A-25FE-F1C5-9296-0E3DE238C452}" name="Sarah Johnson" initials="SJ" userId="S::Sarah@refinem.com::80612314-9284-4908-b52b-652a52fc4bc2" providerId="AD"/>
  <p188:author id="{4F75E765-92D9-7553-23F5-7ACD0AFEAC69}" name="Phillip George" initials="PG" userId="S::phillip.george@tesrv.com::326d005e-866f-4176-8dc9-50031bbcd543" providerId="AD"/>
  <p188:author id="{C51A3A7B-5373-71E9-D484-4B682C0C0AB1}" name="Sarah Johnson" initials="SJ" userId="S::sarah@refinem.com::80612314-9284-4908-b52b-652a52fc4bc2" providerId="AD"/>
  <p188:author id="{F4D6E1DF-AFA3-19EF-D5F2-18863FA86EED}" name="Phillip George" initials="PG" userId="S::pgeorge@refinem.com::9defc9c4-e38d-4094-9b25-caaca928cbf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lip George" initials="" lastIdx="6" clrIdx="0"/>
  <p:cmAuthor id="1" name="Guest User" initials="" lastIdx="3" clrIdx="1"/>
  <p:cmAuthor id="2" name="NK Shrivastava" initials="" lastIdx="1" clrIdx="2"/>
  <p:cmAuthor id="3" name="Shanthi Ayyadurai" initials="" lastIdx="4" clrIdx="3"/>
  <p:cmAuthor id="4" name="Guest User" initials="GU" lastIdx="1" clrIdx="4">
    <p:extLst>
      <p:ext uri="{19B8F6BF-5375-455C-9EA6-DF929625EA0E}">
        <p15:presenceInfo xmlns:p15="http://schemas.microsoft.com/office/powerpoint/2012/main" userId="S::urn:spo:anon#1912f8247c438c9ec1d2c33ca36cd1be8bd73feab000ea9f83e28f2dc31b32f2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CD6"/>
    <a:srgbClr val="3F505B"/>
    <a:srgbClr val="D1DEE5"/>
    <a:srgbClr val="627C8C"/>
    <a:srgbClr val="8EA3B0"/>
    <a:srgbClr val="F2F2F2"/>
    <a:srgbClr val="EDA73F"/>
    <a:srgbClr val="D68714"/>
    <a:srgbClr val="C47C12"/>
    <a:srgbClr val="B3C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DDCBFF-E7D6-B44E-8DBA-2DAEB6284211}" v="372" dt="2023-10-12T14:15:07.202"/>
  </p1510:revLst>
</p1510:revInfo>
</file>

<file path=ppt/tableStyles.xml><?xml version="1.0" encoding="utf-8"?>
<a:tblStyleLst xmlns:a="http://schemas.openxmlformats.org/drawingml/2006/main" def="{2660B2B7-8BD0-4F87-8E59-FA88F25919BC}">
  <a:tblStyle styleId="{2660B2B7-8BD0-4F87-8E59-FA88F25919B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 b="off" i="off"/>
      <a:tcStyle>
        <a:tcBdr/>
      </a:tcStyle>
    </a:band2H>
    <a:band1V>
      <a:tcTxStyle b="off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 b="off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BB91D16-D119-4185-A00C-EC1DC9A8A41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 snapToGrid="0">
      <p:cViewPr varScale="1">
        <p:scale>
          <a:sx n="90" d="100"/>
          <a:sy n="90" d="100"/>
        </p:scale>
        <p:origin x="232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customschemas.google.com/relationships/presentationmetadata" Target="meta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Johnson" userId="S::sarah@refinem.com::80612314-9284-4908-b52b-652a52fc4bc2" providerId="AD" clId="Web-{B947F3EA-DD15-F7FC-6145-3D53ED96CAE7}"/>
    <pc:docChg chg="modSld">
      <pc:chgData name="Sarah Johnson" userId="S::sarah@refinem.com::80612314-9284-4908-b52b-652a52fc4bc2" providerId="AD" clId="Web-{B947F3EA-DD15-F7FC-6145-3D53ED96CAE7}" dt="2023-09-27T17:07:12.608" v="0" actId="20577"/>
      <pc:docMkLst>
        <pc:docMk/>
      </pc:docMkLst>
      <pc:sldChg chg="modSp">
        <pc:chgData name="Sarah Johnson" userId="S::sarah@refinem.com::80612314-9284-4908-b52b-652a52fc4bc2" providerId="AD" clId="Web-{B947F3EA-DD15-F7FC-6145-3D53ED96CAE7}" dt="2023-09-27T17:07:12.608" v="0" actId="20577"/>
        <pc:sldMkLst>
          <pc:docMk/>
          <pc:sldMk cId="0" sldId="256"/>
        </pc:sldMkLst>
        <pc:spChg chg="mod">
          <ac:chgData name="Sarah Johnson" userId="S::sarah@refinem.com::80612314-9284-4908-b52b-652a52fc4bc2" providerId="AD" clId="Web-{B947F3EA-DD15-F7FC-6145-3D53ED96CAE7}" dt="2023-09-27T17:07:12.608" v="0" actId="20577"/>
          <ac:spMkLst>
            <pc:docMk/>
            <pc:sldMk cId="0" sldId="256"/>
            <ac:spMk id="4" creationId="{A494ED43-BFEE-8EC2-F6E2-0E451DDD50E8}"/>
          </ac:spMkLst>
        </pc:spChg>
      </pc:sldChg>
    </pc:docChg>
  </pc:docChgLst>
  <pc:docChgLst>
    <pc:chgData name="Sarah Johnson" userId="80612314-9284-4908-b52b-652a52fc4bc2" providerId="ADAL" clId="{3F7E727D-E485-4236-8616-5EBAF2E6FA4C}"/>
    <pc:docChg chg="undo custSel addSld delSld modSld sldOrd">
      <pc:chgData name="Sarah Johnson" userId="80612314-9284-4908-b52b-652a52fc4bc2" providerId="ADAL" clId="{3F7E727D-E485-4236-8616-5EBAF2E6FA4C}" dt="2023-09-07T21:35:06.572" v="2977"/>
      <pc:docMkLst>
        <pc:docMk/>
      </pc:docMkLst>
      <pc:sldChg chg="addSp delSp modSp mod">
        <pc:chgData name="Sarah Johnson" userId="80612314-9284-4908-b52b-652a52fc4bc2" providerId="ADAL" clId="{3F7E727D-E485-4236-8616-5EBAF2E6FA4C}" dt="2023-08-30T20:25:52.694" v="1700" actId="478"/>
        <pc:sldMkLst>
          <pc:docMk/>
          <pc:sldMk cId="0" sldId="257"/>
        </pc:sldMkLst>
        <pc:spChg chg="del mod">
          <ac:chgData name="Sarah Johnson" userId="80612314-9284-4908-b52b-652a52fc4bc2" providerId="ADAL" clId="{3F7E727D-E485-4236-8616-5EBAF2E6FA4C}" dt="2023-08-30T20:25:09.544" v="1659" actId="478"/>
          <ac:spMkLst>
            <pc:docMk/>
            <pc:sldMk cId="0" sldId="257"/>
            <ac:spMk id="5" creationId="{941C502C-D536-DC23-5D70-4159A9C96CE7}"/>
          </ac:spMkLst>
        </pc:spChg>
        <pc:spChg chg="del mod">
          <ac:chgData name="Sarah Johnson" userId="80612314-9284-4908-b52b-652a52fc4bc2" providerId="ADAL" clId="{3F7E727D-E485-4236-8616-5EBAF2E6FA4C}" dt="2023-08-30T20:25:09.544" v="1659" actId="478"/>
          <ac:spMkLst>
            <pc:docMk/>
            <pc:sldMk cId="0" sldId="257"/>
            <ac:spMk id="8" creationId="{506884AE-3820-7A9B-895A-08E751639B02}"/>
          </ac:spMkLst>
        </pc:spChg>
        <pc:spChg chg="del mod">
          <ac:chgData name="Sarah Johnson" userId="80612314-9284-4908-b52b-652a52fc4bc2" providerId="ADAL" clId="{3F7E727D-E485-4236-8616-5EBAF2E6FA4C}" dt="2023-08-30T20:25:09.544" v="1659" actId="478"/>
          <ac:spMkLst>
            <pc:docMk/>
            <pc:sldMk cId="0" sldId="257"/>
            <ac:spMk id="10" creationId="{F700E814-E402-7A42-F057-2AEA3C81735B}"/>
          </ac:spMkLst>
        </pc:spChg>
        <pc:spChg chg="add del mod">
          <ac:chgData name="Sarah Johnson" userId="80612314-9284-4908-b52b-652a52fc4bc2" providerId="ADAL" clId="{3F7E727D-E485-4236-8616-5EBAF2E6FA4C}" dt="2023-08-30T20:25:09.544" v="1659" actId="478"/>
          <ac:spMkLst>
            <pc:docMk/>
            <pc:sldMk cId="0" sldId="257"/>
            <ac:spMk id="13" creationId="{7D76D7E7-3700-7983-DC58-2DD08C9657B2}"/>
          </ac:spMkLst>
        </pc:spChg>
        <pc:spChg chg="add del mod">
          <ac:chgData name="Sarah Johnson" userId="80612314-9284-4908-b52b-652a52fc4bc2" providerId="ADAL" clId="{3F7E727D-E485-4236-8616-5EBAF2E6FA4C}" dt="2023-08-30T20:25:09.544" v="1659" actId="478"/>
          <ac:spMkLst>
            <pc:docMk/>
            <pc:sldMk cId="0" sldId="257"/>
            <ac:spMk id="17" creationId="{6A681DFF-BFD0-2A6F-BC99-45823AA37454}"/>
          </ac:spMkLst>
        </pc:spChg>
        <pc:spChg chg="add del mod">
          <ac:chgData name="Sarah Johnson" userId="80612314-9284-4908-b52b-652a52fc4bc2" providerId="ADAL" clId="{3F7E727D-E485-4236-8616-5EBAF2E6FA4C}" dt="2023-08-30T20:25:09.544" v="1659" actId="478"/>
          <ac:spMkLst>
            <pc:docMk/>
            <pc:sldMk cId="0" sldId="257"/>
            <ac:spMk id="18" creationId="{80E40684-8741-9279-0F54-58123C143E40}"/>
          </ac:spMkLst>
        </pc:spChg>
        <pc:spChg chg="add mod">
          <ac:chgData name="Sarah Johnson" userId="80612314-9284-4908-b52b-652a52fc4bc2" providerId="ADAL" clId="{3F7E727D-E485-4236-8616-5EBAF2E6FA4C}" dt="2023-08-30T20:25:30.409" v="1661" actId="1076"/>
          <ac:spMkLst>
            <pc:docMk/>
            <pc:sldMk cId="0" sldId="257"/>
            <ac:spMk id="19" creationId="{B9792BA1-89CF-1D49-36CE-4BEB8A8159FA}"/>
          </ac:spMkLst>
        </pc:spChg>
        <pc:spChg chg="add mod">
          <ac:chgData name="Sarah Johnson" userId="80612314-9284-4908-b52b-652a52fc4bc2" providerId="ADAL" clId="{3F7E727D-E485-4236-8616-5EBAF2E6FA4C}" dt="2023-08-30T20:25:30.409" v="1661" actId="1076"/>
          <ac:spMkLst>
            <pc:docMk/>
            <pc:sldMk cId="0" sldId="257"/>
            <ac:spMk id="21" creationId="{54483E5F-594D-26AD-C9F3-7DAB8AF393CE}"/>
          </ac:spMkLst>
        </pc:spChg>
        <pc:spChg chg="add mod">
          <ac:chgData name="Sarah Johnson" userId="80612314-9284-4908-b52b-652a52fc4bc2" providerId="ADAL" clId="{3F7E727D-E485-4236-8616-5EBAF2E6FA4C}" dt="2023-08-30T20:25:30.409" v="1661" actId="1076"/>
          <ac:spMkLst>
            <pc:docMk/>
            <pc:sldMk cId="0" sldId="257"/>
            <ac:spMk id="22" creationId="{01CC5D73-68CD-CF95-6A14-BF727C44A7CC}"/>
          </ac:spMkLst>
        </pc:spChg>
        <pc:spChg chg="add mod">
          <ac:chgData name="Sarah Johnson" userId="80612314-9284-4908-b52b-652a52fc4bc2" providerId="ADAL" clId="{3F7E727D-E485-4236-8616-5EBAF2E6FA4C}" dt="2023-08-30T20:25:39.491" v="1663" actId="1076"/>
          <ac:spMkLst>
            <pc:docMk/>
            <pc:sldMk cId="0" sldId="257"/>
            <ac:spMk id="24" creationId="{D35D8258-23C9-A675-B976-1B451C505BD6}"/>
          </ac:spMkLst>
        </pc:spChg>
        <pc:spChg chg="add mod">
          <ac:chgData name="Sarah Johnson" userId="80612314-9284-4908-b52b-652a52fc4bc2" providerId="ADAL" clId="{3F7E727D-E485-4236-8616-5EBAF2E6FA4C}" dt="2023-08-30T20:25:47.281" v="1697" actId="20577"/>
          <ac:spMkLst>
            <pc:docMk/>
            <pc:sldMk cId="0" sldId="257"/>
            <ac:spMk id="26" creationId="{2478BE57-3FE8-B505-2DAE-F0DFC8FBB27A}"/>
          </ac:spMkLst>
        </pc:spChg>
        <pc:spChg chg="add mod">
          <ac:chgData name="Sarah Johnson" userId="80612314-9284-4908-b52b-652a52fc4bc2" providerId="ADAL" clId="{3F7E727D-E485-4236-8616-5EBAF2E6FA4C}" dt="2023-08-30T20:25:39.491" v="1663" actId="1076"/>
          <ac:spMkLst>
            <pc:docMk/>
            <pc:sldMk cId="0" sldId="257"/>
            <ac:spMk id="27" creationId="{D21717B4-C6C0-2D1F-2E82-CD6310BB9C31}"/>
          </ac:spMkLst>
        </pc:spChg>
        <pc:spChg chg="mod">
          <ac:chgData name="Sarah Johnson" userId="80612314-9284-4908-b52b-652a52fc4bc2" providerId="ADAL" clId="{3F7E727D-E485-4236-8616-5EBAF2E6FA4C}" dt="2023-08-30T20:15:54.609" v="1435" actId="20577"/>
          <ac:spMkLst>
            <pc:docMk/>
            <pc:sldMk cId="0" sldId="257"/>
            <ac:spMk id="47" creationId="{D707E9FF-80CE-DCA0-C053-6DCA365C91FC}"/>
          </ac:spMkLst>
        </pc:spChg>
        <pc:spChg chg="mod">
          <ac:chgData name="Sarah Johnson" userId="80612314-9284-4908-b52b-652a52fc4bc2" providerId="ADAL" clId="{3F7E727D-E485-4236-8616-5EBAF2E6FA4C}" dt="2023-08-30T20:25:05.533" v="1658" actId="20577"/>
          <ac:spMkLst>
            <pc:docMk/>
            <pc:sldMk cId="0" sldId="257"/>
            <ac:spMk id="62" creationId="{704FB233-C4CD-A326-CA25-D7AF8B5072F2}"/>
          </ac:spMkLst>
        </pc:spChg>
        <pc:spChg chg="del mod">
          <ac:chgData name="Sarah Johnson" userId="80612314-9284-4908-b52b-652a52fc4bc2" providerId="ADAL" clId="{3F7E727D-E485-4236-8616-5EBAF2E6FA4C}" dt="2023-08-30T20:25:50.255" v="1698" actId="478"/>
          <ac:spMkLst>
            <pc:docMk/>
            <pc:sldMk cId="0" sldId="257"/>
            <ac:spMk id="63" creationId="{2F328C2B-3B5F-9A22-64AD-CAC2EDE48EDC}"/>
          </ac:spMkLst>
        </pc:spChg>
        <pc:spChg chg="del mod">
          <ac:chgData name="Sarah Johnson" userId="80612314-9284-4908-b52b-652a52fc4bc2" providerId="ADAL" clId="{3F7E727D-E485-4236-8616-5EBAF2E6FA4C}" dt="2023-08-30T20:25:52.694" v="1700" actId="478"/>
          <ac:spMkLst>
            <pc:docMk/>
            <pc:sldMk cId="0" sldId="257"/>
            <ac:spMk id="64" creationId="{4EA16209-7E2D-2BA9-90FD-A4CBD8DA5859}"/>
          </ac:spMkLst>
        </pc:spChg>
        <pc:spChg chg="mod">
          <ac:chgData name="Sarah Johnson" userId="80612314-9284-4908-b52b-652a52fc4bc2" providerId="ADAL" clId="{3F7E727D-E485-4236-8616-5EBAF2E6FA4C}" dt="2023-08-30T20:24:54.423" v="1619" actId="20577"/>
          <ac:spMkLst>
            <pc:docMk/>
            <pc:sldMk cId="0" sldId="257"/>
            <ac:spMk id="66" creationId="{3C614E48-280D-7639-D6CC-8ED154722058}"/>
          </ac:spMkLst>
        </pc:spChg>
        <pc:spChg chg="mod">
          <ac:chgData name="Sarah Johnson" userId="80612314-9284-4908-b52b-652a52fc4bc2" providerId="ADAL" clId="{3F7E727D-E485-4236-8616-5EBAF2E6FA4C}" dt="2023-08-30T20:22:57.319" v="1495" actId="1076"/>
          <ac:spMkLst>
            <pc:docMk/>
            <pc:sldMk cId="0" sldId="257"/>
            <ac:spMk id="68" creationId="{2741341E-2041-6945-66EE-66E4F763A579}"/>
          </ac:spMkLst>
        </pc:spChg>
        <pc:spChg chg="mod">
          <ac:chgData name="Sarah Johnson" userId="80612314-9284-4908-b52b-652a52fc4bc2" providerId="ADAL" clId="{3F7E727D-E485-4236-8616-5EBAF2E6FA4C}" dt="2023-08-30T20:25:19.730" v="1660" actId="20577"/>
          <ac:spMkLst>
            <pc:docMk/>
            <pc:sldMk cId="0" sldId="257"/>
            <ac:spMk id="71" creationId="{1DBC1A65-D3FE-AEB4-94D1-41C41D0BCA9C}"/>
          </ac:spMkLst>
        </pc:spChg>
        <pc:spChg chg="mod">
          <ac:chgData name="Sarah Johnson" userId="80612314-9284-4908-b52b-652a52fc4bc2" providerId="ADAL" clId="{3F7E727D-E485-4236-8616-5EBAF2E6FA4C}" dt="2023-08-30T20:22:57.319" v="1495" actId="1076"/>
          <ac:spMkLst>
            <pc:docMk/>
            <pc:sldMk cId="0" sldId="257"/>
            <ac:spMk id="72" creationId="{960C0AB8-C2DF-556F-33AE-CE02675822CA}"/>
          </ac:spMkLst>
        </pc:spChg>
        <pc:cxnChg chg="del mod">
          <ac:chgData name="Sarah Johnson" userId="80612314-9284-4908-b52b-652a52fc4bc2" providerId="ADAL" clId="{3F7E727D-E485-4236-8616-5EBAF2E6FA4C}" dt="2023-08-30T20:25:09.544" v="1659" actId="478"/>
          <ac:cxnSpMkLst>
            <pc:docMk/>
            <pc:sldMk cId="0" sldId="257"/>
            <ac:cxnSpMk id="7" creationId="{84BA4084-10D5-91C6-4563-BB49C74E34B8}"/>
          </ac:cxnSpMkLst>
        </pc:cxnChg>
        <pc:cxnChg chg="add del mod">
          <ac:chgData name="Sarah Johnson" userId="80612314-9284-4908-b52b-652a52fc4bc2" providerId="ADAL" clId="{3F7E727D-E485-4236-8616-5EBAF2E6FA4C}" dt="2023-08-30T20:25:09.544" v="1659" actId="478"/>
          <ac:cxnSpMkLst>
            <pc:docMk/>
            <pc:sldMk cId="0" sldId="257"/>
            <ac:cxnSpMk id="16" creationId="{826FD1D4-C566-6680-550A-F0A00BCC559E}"/>
          </ac:cxnSpMkLst>
        </pc:cxnChg>
        <pc:cxnChg chg="add mod">
          <ac:chgData name="Sarah Johnson" userId="80612314-9284-4908-b52b-652a52fc4bc2" providerId="ADAL" clId="{3F7E727D-E485-4236-8616-5EBAF2E6FA4C}" dt="2023-08-30T20:25:30.409" v="1661" actId="1076"/>
          <ac:cxnSpMkLst>
            <pc:docMk/>
            <pc:sldMk cId="0" sldId="257"/>
            <ac:cxnSpMk id="20" creationId="{088D2FA5-7B22-04CA-D7C6-A4E8360937D8}"/>
          </ac:cxnSpMkLst>
        </pc:cxnChg>
        <pc:cxnChg chg="add mod">
          <ac:chgData name="Sarah Johnson" userId="80612314-9284-4908-b52b-652a52fc4bc2" providerId="ADAL" clId="{3F7E727D-E485-4236-8616-5EBAF2E6FA4C}" dt="2023-08-30T20:25:39.491" v="1663" actId="1076"/>
          <ac:cxnSpMkLst>
            <pc:docMk/>
            <pc:sldMk cId="0" sldId="257"/>
            <ac:cxnSpMk id="25" creationId="{B8186328-DA44-67B2-B7E8-574D9AD4317C}"/>
          </ac:cxnSpMkLst>
        </pc:cxnChg>
        <pc:cxnChg chg="mod">
          <ac:chgData name="Sarah Johnson" userId="80612314-9284-4908-b52b-652a52fc4bc2" providerId="ADAL" clId="{3F7E727D-E485-4236-8616-5EBAF2E6FA4C}" dt="2023-08-30T20:22:57.319" v="1495" actId="1076"/>
          <ac:cxnSpMkLst>
            <pc:docMk/>
            <pc:sldMk cId="0" sldId="257"/>
            <ac:cxnSpMk id="70" creationId="{15CE9593-7021-6B2C-59AA-CE0B7E6E562E}"/>
          </ac:cxnSpMkLst>
        </pc:cxnChg>
      </pc:sldChg>
      <pc:sldChg chg="modSp mod ord">
        <pc:chgData name="Sarah Johnson" userId="80612314-9284-4908-b52b-652a52fc4bc2" providerId="ADAL" clId="{3F7E727D-E485-4236-8616-5EBAF2E6FA4C}" dt="2023-08-29T19:38:18.123" v="36" actId="20577"/>
        <pc:sldMkLst>
          <pc:docMk/>
          <pc:sldMk cId="0" sldId="261"/>
        </pc:sldMkLst>
        <pc:graphicFrameChg chg="modGraphic">
          <ac:chgData name="Sarah Johnson" userId="80612314-9284-4908-b52b-652a52fc4bc2" providerId="ADAL" clId="{3F7E727D-E485-4236-8616-5EBAF2E6FA4C}" dt="2023-08-29T19:38:18.123" v="36" actId="20577"/>
          <ac:graphicFrameMkLst>
            <pc:docMk/>
            <pc:sldMk cId="0" sldId="261"/>
            <ac:graphicFrameMk id="130" creationId="{00000000-0000-0000-0000-000000000000}"/>
          </ac:graphicFrameMkLst>
        </pc:graphicFrameChg>
      </pc:sldChg>
      <pc:sldChg chg="modSp mod">
        <pc:chgData name="Sarah Johnson" userId="80612314-9284-4908-b52b-652a52fc4bc2" providerId="ADAL" clId="{3F7E727D-E485-4236-8616-5EBAF2E6FA4C}" dt="2023-08-30T20:12:30.655" v="1324" actId="13926"/>
        <pc:sldMkLst>
          <pc:docMk/>
          <pc:sldMk cId="0" sldId="278"/>
        </pc:sldMkLst>
        <pc:spChg chg="mod">
          <ac:chgData name="Sarah Johnson" userId="80612314-9284-4908-b52b-652a52fc4bc2" providerId="ADAL" clId="{3F7E727D-E485-4236-8616-5EBAF2E6FA4C}" dt="2023-08-30T20:12:30.655" v="1324" actId="13926"/>
          <ac:spMkLst>
            <pc:docMk/>
            <pc:sldMk cId="0" sldId="278"/>
            <ac:spMk id="327" creationId="{00000000-0000-0000-0000-000000000000}"/>
          </ac:spMkLst>
        </pc:spChg>
        <pc:graphicFrameChg chg="modGraphic">
          <ac:chgData name="Sarah Johnson" userId="80612314-9284-4908-b52b-652a52fc4bc2" providerId="ADAL" clId="{3F7E727D-E485-4236-8616-5EBAF2E6FA4C}" dt="2023-08-30T20:12:20.549" v="1316" actId="13926"/>
          <ac:graphicFrameMkLst>
            <pc:docMk/>
            <pc:sldMk cId="0" sldId="278"/>
            <ac:graphicFrameMk id="325" creationId="{00000000-0000-0000-0000-000000000000}"/>
          </ac:graphicFrameMkLst>
        </pc:graphicFrameChg>
      </pc:sldChg>
      <pc:sldChg chg="addSp delSp modSp mod">
        <pc:chgData name="Sarah Johnson" userId="80612314-9284-4908-b52b-652a52fc4bc2" providerId="ADAL" clId="{3F7E727D-E485-4236-8616-5EBAF2E6FA4C}" dt="2023-08-30T20:15:20.986" v="1406" actId="1076"/>
        <pc:sldMkLst>
          <pc:docMk/>
          <pc:sldMk cId="0" sldId="279"/>
        </pc:sldMkLst>
        <pc:spChg chg="del">
          <ac:chgData name="Sarah Johnson" userId="80612314-9284-4908-b52b-652a52fc4bc2" providerId="ADAL" clId="{3F7E727D-E485-4236-8616-5EBAF2E6FA4C}" dt="2023-08-30T20:02:45.688" v="1028" actId="478"/>
          <ac:spMkLst>
            <pc:docMk/>
            <pc:sldMk cId="0" sldId="279"/>
            <ac:spMk id="4" creationId="{10A1B860-4196-0C15-C411-B2A174904A8E}"/>
          </ac:spMkLst>
        </pc:spChg>
        <pc:graphicFrameChg chg="add mod modGraphic">
          <ac:chgData name="Sarah Johnson" userId="80612314-9284-4908-b52b-652a52fc4bc2" providerId="ADAL" clId="{3F7E727D-E485-4236-8616-5EBAF2E6FA4C}" dt="2023-08-30T20:15:20.986" v="1406" actId="1076"/>
          <ac:graphicFrameMkLst>
            <pc:docMk/>
            <pc:sldMk cId="0" sldId="279"/>
            <ac:graphicFrameMk id="6" creationId="{CD21352F-B286-B307-2486-9900B20D8C70}"/>
          </ac:graphicFrameMkLst>
        </pc:graphicFrameChg>
        <pc:graphicFrameChg chg="mod modGraphic">
          <ac:chgData name="Sarah Johnson" userId="80612314-9284-4908-b52b-652a52fc4bc2" providerId="ADAL" clId="{3F7E727D-E485-4236-8616-5EBAF2E6FA4C}" dt="2023-08-30T20:15:20.986" v="1406" actId="1076"/>
          <ac:graphicFrameMkLst>
            <pc:docMk/>
            <pc:sldMk cId="0" sldId="279"/>
            <ac:graphicFrameMk id="334" creationId="{00000000-0000-0000-0000-000000000000}"/>
          </ac:graphicFrameMkLst>
        </pc:graphicFrameChg>
        <pc:graphicFrameChg chg="mod modGraphic">
          <ac:chgData name="Sarah Johnson" userId="80612314-9284-4908-b52b-652a52fc4bc2" providerId="ADAL" clId="{3F7E727D-E485-4236-8616-5EBAF2E6FA4C}" dt="2023-08-30T20:15:20.986" v="1406" actId="1076"/>
          <ac:graphicFrameMkLst>
            <pc:docMk/>
            <pc:sldMk cId="0" sldId="279"/>
            <ac:graphicFrameMk id="335" creationId="{00000000-0000-0000-0000-000000000000}"/>
          </ac:graphicFrameMkLst>
        </pc:graphicFrameChg>
        <pc:graphicFrameChg chg="mod modGraphic">
          <ac:chgData name="Sarah Johnson" userId="80612314-9284-4908-b52b-652a52fc4bc2" providerId="ADAL" clId="{3F7E727D-E485-4236-8616-5EBAF2E6FA4C}" dt="2023-08-30T20:15:20.986" v="1406" actId="1076"/>
          <ac:graphicFrameMkLst>
            <pc:docMk/>
            <pc:sldMk cId="0" sldId="279"/>
            <ac:graphicFrameMk id="336" creationId="{00000000-0000-0000-0000-000000000000}"/>
          </ac:graphicFrameMkLst>
        </pc:graphicFrameChg>
      </pc:sldChg>
      <pc:sldChg chg="modSp mod ord">
        <pc:chgData name="Sarah Johnson" userId="80612314-9284-4908-b52b-652a52fc4bc2" providerId="ADAL" clId="{3F7E727D-E485-4236-8616-5EBAF2E6FA4C}" dt="2023-08-30T20:12:54.715" v="1387"/>
        <pc:sldMkLst>
          <pc:docMk/>
          <pc:sldMk cId="0" sldId="280"/>
        </pc:sldMkLst>
        <pc:spChg chg="mod">
          <ac:chgData name="Sarah Johnson" userId="80612314-9284-4908-b52b-652a52fc4bc2" providerId="ADAL" clId="{3F7E727D-E485-4236-8616-5EBAF2E6FA4C}" dt="2023-08-30T20:12:47.106" v="1384" actId="20577"/>
          <ac:spMkLst>
            <pc:docMk/>
            <pc:sldMk cId="0" sldId="280"/>
            <ac:spMk id="342" creationId="{00000000-0000-0000-0000-000000000000}"/>
          </ac:spMkLst>
        </pc:spChg>
      </pc:sldChg>
      <pc:sldChg chg="addSp delSp modSp mod">
        <pc:chgData name="Sarah Johnson" userId="80612314-9284-4908-b52b-652a52fc4bc2" providerId="ADAL" clId="{3F7E727D-E485-4236-8616-5EBAF2E6FA4C}" dt="2023-08-30T19:29:50.270" v="397" actId="1076"/>
        <pc:sldMkLst>
          <pc:docMk/>
          <pc:sldMk cId="2818768462" sldId="1593"/>
        </pc:sldMkLst>
        <pc:spChg chg="del">
          <ac:chgData name="Sarah Johnson" userId="80612314-9284-4908-b52b-652a52fc4bc2" providerId="ADAL" clId="{3F7E727D-E485-4236-8616-5EBAF2E6FA4C}" dt="2023-08-30T19:17:30.662" v="378" actId="478"/>
          <ac:spMkLst>
            <pc:docMk/>
            <pc:sldMk cId="2818768462" sldId="1593"/>
            <ac:spMk id="3" creationId="{F0D3ABAF-C6A9-396D-C884-AF5F85D04250}"/>
          </ac:spMkLst>
        </pc:spChg>
        <pc:spChg chg="mod">
          <ac:chgData name="Sarah Johnson" userId="80612314-9284-4908-b52b-652a52fc4bc2" providerId="ADAL" clId="{3F7E727D-E485-4236-8616-5EBAF2E6FA4C}" dt="2023-08-30T19:17:25.811" v="376" actId="20577"/>
          <ac:spMkLst>
            <pc:docMk/>
            <pc:sldMk cId="2818768462" sldId="1593"/>
            <ac:spMk id="12" creationId="{FB68E15D-2A1B-174E-1922-9EE7004C89C4}"/>
          </ac:spMkLst>
        </pc:spChg>
        <pc:picChg chg="add mod">
          <ac:chgData name="Sarah Johnson" userId="80612314-9284-4908-b52b-652a52fc4bc2" providerId="ADAL" clId="{3F7E727D-E485-4236-8616-5EBAF2E6FA4C}" dt="2023-08-30T19:29:50.270" v="397" actId="1076"/>
          <ac:picMkLst>
            <pc:docMk/>
            <pc:sldMk cId="2818768462" sldId="1593"/>
            <ac:picMk id="4" creationId="{F49B8A2D-F2C2-E04A-97CF-A73E6C465B10}"/>
          </ac:picMkLst>
        </pc:picChg>
        <pc:picChg chg="del">
          <ac:chgData name="Sarah Johnson" userId="80612314-9284-4908-b52b-652a52fc4bc2" providerId="ADAL" clId="{3F7E727D-E485-4236-8616-5EBAF2E6FA4C}" dt="2023-08-30T19:17:28.234" v="377" actId="478"/>
          <ac:picMkLst>
            <pc:docMk/>
            <pc:sldMk cId="2818768462" sldId="1593"/>
            <ac:picMk id="5" creationId="{1039BCF1-D634-DA59-1C6E-A82C6687E048}"/>
          </ac:picMkLst>
        </pc:picChg>
        <pc:picChg chg="add del mod">
          <ac:chgData name="Sarah Johnson" userId="80612314-9284-4908-b52b-652a52fc4bc2" providerId="ADAL" clId="{3F7E727D-E485-4236-8616-5EBAF2E6FA4C}" dt="2023-08-30T19:18:13.634" v="382" actId="478"/>
          <ac:picMkLst>
            <pc:docMk/>
            <pc:sldMk cId="2818768462" sldId="1593"/>
            <ac:picMk id="4098" creationId="{B7CD2246-33CE-7572-4686-9F6933351D5F}"/>
          </ac:picMkLst>
        </pc:picChg>
        <pc:picChg chg="add del mod">
          <ac:chgData name="Sarah Johnson" userId="80612314-9284-4908-b52b-652a52fc4bc2" providerId="ADAL" clId="{3F7E727D-E485-4236-8616-5EBAF2E6FA4C}" dt="2023-08-30T19:28:06.696" v="388" actId="478"/>
          <ac:picMkLst>
            <pc:docMk/>
            <pc:sldMk cId="2818768462" sldId="1593"/>
            <ac:picMk id="4100" creationId="{8732467C-1316-0A8F-BB34-F0BEDAC7DCF1}"/>
          </ac:picMkLst>
        </pc:picChg>
      </pc:sldChg>
      <pc:sldChg chg="addSp delSp modSp mod">
        <pc:chgData name="Sarah Johnson" userId="80612314-9284-4908-b52b-652a52fc4bc2" providerId="ADAL" clId="{3F7E727D-E485-4236-8616-5EBAF2E6FA4C}" dt="2023-08-30T19:48:38.604" v="587" actId="403"/>
        <pc:sldMkLst>
          <pc:docMk/>
          <pc:sldMk cId="1017590290" sldId="1597"/>
        </pc:sldMkLst>
        <pc:spChg chg="mod">
          <ac:chgData name="Sarah Johnson" userId="80612314-9284-4908-b52b-652a52fc4bc2" providerId="ADAL" clId="{3F7E727D-E485-4236-8616-5EBAF2E6FA4C}" dt="2023-08-30T19:45:09.502" v="553" actId="20577"/>
          <ac:spMkLst>
            <pc:docMk/>
            <pc:sldMk cId="1017590290" sldId="1597"/>
            <ac:spMk id="2" creationId="{18C48E08-471F-5B34-BC5C-7983BC37D865}"/>
          </ac:spMkLst>
        </pc:spChg>
        <pc:spChg chg="del">
          <ac:chgData name="Sarah Johnson" userId="80612314-9284-4908-b52b-652a52fc4bc2" providerId="ADAL" clId="{3F7E727D-E485-4236-8616-5EBAF2E6FA4C}" dt="2023-08-30T19:45:24.371" v="555" actId="478"/>
          <ac:spMkLst>
            <pc:docMk/>
            <pc:sldMk cId="1017590290" sldId="1597"/>
            <ac:spMk id="4" creationId="{FD9157FB-DA2F-DFAA-EDBE-AFFFB0785F5D}"/>
          </ac:spMkLst>
        </pc:spChg>
        <pc:spChg chg="del">
          <ac:chgData name="Sarah Johnson" userId="80612314-9284-4908-b52b-652a52fc4bc2" providerId="ADAL" clId="{3F7E727D-E485-4236-8616-5EBAF2E6FA4C}" dt="2023-08-30T19:45:17.334" v="554" actId="478"/>
          <ac:spMkLst>
            <pc:docMk/>
            <pc:sldMk cId="1017590290" sldId="1597"/>
            <ac:spMk id="6" creationId="{D53FEEE7-F08B-F2BD-711F-CB8B859511A2}"/>
          </ac:spMkLst>
        </pc:spChg>
        <pc:spChg chg="add mod">
          <ac:chgData name="Sarah Johnson" userId="80612314-9284-4908-b52b-652a52fc4bc2" providerId="ADAL" clId="{3F7E727D-E485-4236-8616-5EBAF2E6FA4C}" dt="2023-08-30T19:48:38.604" v="587" actId="403"/>
          <ac:spMkLst>
            <pc:docMk/>
            <pc:sldMk cId="1017590290" sldId="1597"/>
            <ac:spMk id="9" creationId="{810E1622-4582-6C43-F93F-3BDE84D8D790}"/>
          </ac:spMkLst>
        </pc:spChg>
        <pc:picChg chg="del">
          <ac:chgData name="Sarah Johnson" userId="80612314-9284-4908-b52b-652a52fc4bc2" providerId="ADAL" clId="{3F7E727D-E485-4236-8616-5EBAF2E6FA4C}" dt="2023-08-30T19:46:26.983" v="583" actId="478"/>
          <ac:picMkLst>
            <pc:docMk/>
            <pc:sldMk cId="1017590290" sldId="1597"/>
            <ac:picMk id="8" creationId="{5490D5C4-6158-4E60-39BC-9F08096081E6}"/>
          </ac:picMkLst>
        </pc:picChg>
        <pc:picChg chg="add mod">
          <ac:chgData name="Sarah Johnson" userId="80612314-9284-4908-b52b-652a52fc4bc2" providerId="ADAL" clId="{3F7E727D-E485-4236-8616-5EBAF2E6FA4C}" dt="2023-08-30T19:48:34.885" v="586" actId="1076"/>
          <ac:picMkLst>
            <pc:docMk/>
            <pc:sldMk cId="1017590290" sldId="1597"/>
            <ac:picMk id="11" creationId="{03672269-3AFF-EC72-1D0A-E16D25ECEB5C}"/>
          </ac:picMkLst>
        </pc:picChg>
      </pc:sldChg>
      <pc:sldChg chg="addSp delSp modSp mod">
        <pc:chgData name="Sarah Johnson" userId="80612314-9284-4908-b52b-652a52fc4bc2" providerId="ADAL" clId="{3F7E727D-E485-4236-8616-5EBAF2E6FA4C}" dt="2023-08-30T19:07:47.640" v="371" actId="1076"/>
        <pc:sldMkLst>
          <pc:docMk/>
          <pc:sldMk cId="2292377637" sldId="1643"/>
        </pc:sldMkLst>
        <pc:spChg chg="del mod">
          <ac:chgData name="Sarah Johnson" userId="80612314-9284-4908-b52b-652a52fc4bc2" providerId="ADAL" clId="{3F7E727D-E485-4236-8616-5EBAF2E6FA4C}" dt="2023-08-30T19:03:15.727" v="271" actId="478"/>
          <ac:spMkLst>
            <pc:docMk/>
            <pc:sldMk cId="2292377637" sldId="1643"/>
            <ac:spMk id="2" creationId="{9CF0182C-F6D1-417C-503A-4C148E90375B}"/>
          </ac:spMkLst>
        </pc:spChg>
        <pc:spChg chg="del mod">
          <ac:chgData name="Sarah Johnson" userId="80612314-9284-4908-b52b-652a52fc4bc2" providerId="ADAL" clId="{3F7E727D-E485-4236-8616-5EBAF2E6FA4C}" dt="2023-08-30T19:03:17.739" v="274" actId="478"/>
          <ac:spMkLst>
            <pc:docMk/>
            <pc:sldMk cId="2292377637" sldId="1643"/>
            <ac:spMk id="3" creationId="{44758E5D-8842-4C00-C973-37D2B38351A7}"/>
          </ac:spMkLst>
        </pc:spChg>
        <pc:spChg chg="add del">
          <ac:chgData name="Sarah Johnson" userId="80612314-9284-4908-b52b-652a52fc4bc2" providerId="ADAL" clId="{3F7E727D-E485-4236-8616-5EBAF2E6FA4C}" dt="2023-08-30T19:03:26.760" v="276" actId="22"/>
          <ac:spMkLst>
            <pc:docMk/>
            <pc:sldMk cId="2292377637" sldId="1643"/>
            <ac:spMk id="8" creationId="{8F384B5F-D99C-4D4C-1278-20CF4105FDAF}"/>
          </ac:spMkLst>
        </pc:spChg>
        <pc:spChg chg="add mod">
          <ac:chgData name="Sarah Johnson" userId="80612314-9284-4908-b52b-652a52fc4bc2" providerId="ADAL" clId="{3F7E727D-E485-4236-8616-5EBAF2E6FA4C}" dt="2023-08-30T19:07:47.640" v="371" actId="1076"/>
          <ac:spMkLst>
            <pc:docMk/>
            <pc:sldMk cId="2292377637" sldId="1643"/>
            <ac:spMk id="10" creationId="{61AEDA81-D5D6-C6DD-6F42-AC5DA55980D3}"/>
          </ac:spMkLst>
        </pc:spChg>
        <pc:spChg chg="mod">
          <ac:chgData name="Sarah Johnson" userId="80612314-9284-4908-b52b-652a52fc4bc2" providerId="ADAL" clId="{3F7E727D-E485-4236-8616-5EBAF2E6FA4C}" dt="2023-08-30T19:03:11.625" v="269" actId="20577"/>
          <ac:spMkLst>
            <pc:docMk/>
            <pc:sldMk cId="2292377637" sldId="1643"/>
            <ac:spMk id="11" creationId="{7B9DC6F9-FDAF-401E-BFC9-6926598BA2E2}"/>
          </ac:spMkLst>
        </pc:spChg>
        <pc:picChg chg="del">
          <ac:chgData name="Sarah Johnson" userId="80612314-9284-4908-b52b-652a52fc4bc2" providerId="ADAL" clId="{3F7E727D-E485-4236-8616-5EBAF2E6FA4C}" dt="2023-08-30T19:03:16.434" v="272" actId="478"/>
          <ac:picMkLst>
            <pc:docMk/>
            <pc:sldMk cId="2292377637" sldId="1643"/>
            <ac:picMk id="5" creationId="{4EFD248F-AC5A-555C-A188-A5AF817958E6}"/>
          </ac:picMkLst>
        </pc:picChg>
      </pc:sldChg>
      <pc:sldChg chg="addSp delSp modSp mod delAnim modAnim">
        <pc:chgData name="Sarah Johnson" userId="80612314-9284-4908-b52b-652a52fc4bc2" providerId="ADAL" clId="{3F7E727D-E485-4236-8616-5EBAF2E6FA4C}" dt="2023-08-30T19:44:26.017" v="529" actId="1076"/>
        <pc:sldMkLst>
          <pc:docMk/>
          <pc:sldMk cId="414380659" sldId="1650"/>
        </pc:sldMkLst>
        <pc:spChg chg="del">
          <ac:chgData name="Sarah Johnson" userId="80612314-9284-4908-b52b-652a52fc4bc2" providerId="ADAL" clId="{3F7E727D-E485-4236-8616-5EBAF2E6FA4C}" dt="2023-08-30T19:35:55.401" v="475" actId="478"/>
          <ac:spMkLst>
            <pc:docMk/>
            <pc:sldMk cId="414380659" sldId="1650"/>
            <ac:spMk id="9" creationId="{403746D7-A3C4-A509-BC0A-E6F62BA25C99}"/>
          </ac:spMkLst>
        </pc:spChg>
        <pc:spChg chg="mod">
          <ac:chgData name="Sarah Johnson" userId="80612314-9284-4908-b52b-652a52fc4bc2" providerId="ADAL" clId="{3F7E727D-E485-4236-8616-5EBAF2E6FA4C}" dt="2023-08-30T19:35:48.516" v="472" actId="20577"/>
          <ac:spMkLst>
            <pc:docMk/>
            <pc:sldMk cId="414380659" sldId="1650"/>
            <ac:spMk id="11" creationId="{7B9DC6F9-FDAF-401E-BFC9-6926598BA2E2}"/>
          </ac:spMkLst>
        </pc:spChg>
        <pc:spChg chg="add del">
          <ac:chgData name="Sarah Johnson" userId="80612314-9284-4908-b52b-652a52fc4bc2" providerId="ADAL" clId="{3F7E727D-E485-4236-8616-5EBAF2E6FA4C}" dt="2023-08-30T19:36:03.126" v="477" actId="22"/>
          <ac:spMkLst>
            <pc:docMk/>
            <pc:sldMk cId="414380659" sldId="1650"/>
            <ac:spMk id="13" creationId="{94D91638-2274-A3DE-164E-218028F2F23A}"/>
          </ac:spMkLst>
        </pc:spChg>
        <pc:spChg chg="del">
          <ac:chgData name="Sarah Johnson" userId="80612314-9284-4908-b52b-652a52fc4bc2" providerId="ADAL" clId="{3F7E727D-E485-4236-8616-5EBAF2E6FA4C}" dt="2023-08-30T19:35:52.446" v="473" actId="478"/>
          <ac:spMkLst>
            <pc:docMk/>
            <pc:sldMk cId="414380659" sldId="1650"/>
            <ac:spMk id="15" creationId="{D2F7945F-0E47-7DFD-DF5C-606543711D0D}"/>
          </ac:spMkLst>
        </pc:spChg>
        <pc:spChg chg="del">
          <ac:chgData name="Sarah Johnson" userId="80612314-9284-4908-b52b-652a52fc4bc2" providerId="ADAL" clId="{3F7E727D-E485-4236-8616-5EBAF2E6FA4C}" dt="2023-08-30T19:35:52.446" v="473" actId="478"/>
          <ac:spMkLst>
            <pc:docMk/>
            <pc:sldMk cId="414380659" sldId="1650"/>
            <ac:spMk id="16" creationId="{E6FBF917-4D3C-2690-D92C-6B67487B8614}"/>
          </ac:spMkLst>
        </pc:spChg>
        <pc:spChg chg="del">
          <ac:chgData name="Sarah Johnson" userId="80612314-9284-4908-b52b-652a52fc4bc2" providerId="ADAL" clId="{3F7E727D-E485-4236-8616-5EBAF2E6FA4C}" dt="2023-08-30T19:35:52.446" v="473" actId="478"/>
          <ac:spMkLst>
            <pc:docMk/>
            <pc:sldMk cId="414380659" sldId="1650"/>
            <ac:spMk id="17" creationId="{5474F825-029D-7016-E533-12768D2E2F03}"/>
          </ac:spMkLst>
        </pc:spChg>
        <pc:spChg chg="del">
          <ac:chgData name="Sarah Johnson" userId="80612314-9284-4908-b52b-652a52fc4bc2" providerId="ADAL" clId="{3F7E727D-E485-4236-8616-5EBAF2E6FA4C}" dt="2023-08-30T19:35:52.446" v="473" actId="478"/>
          <ac:spMkLst>
            <pc:docMk/>
            <pc:sldMk cId="414380659" sldId="1650"/>
            <ac:spMk id="18" creationId="{D8CD720F-242A-CE6C-8410-7771AC858903}"/>
          </ac:spMkLst>
        </pc:spChg>
        <pc:spChg chg="del">
          <ac:chgData name="Sarah Johnson" userId="80612314-9284-4908-b52b-652a52fc4bc2" providerId="ADAL" clId="{3F7E727D-E485-4236-8616-5EBAF2E6FA4C}" dt="2023-08-30T19:35:52.446" v="473" actId="478"/>
          <ac:spMkLst>
            <pc:docMk/>
            <pc:sldMk cId="414380659" sldId="1650"/>
            <ac:spMk id="19" creationId="{D04D0117-364E-E99C-DB79-0CD7AA46B7AA}"/>
          </ac:spMkLst>
        </pc:spChg>
        <pc:spChg chg="del">
          <ac:chgData name="Sarah Johnson" userId="80612314-9284-4908-b52b-652a52fc4bc2" providerId="ADAL" clId="{3F7E727D-E485-4236-8616-5EBAF2E6FA4C}" dt="2023-08-30T19:35:54.458" v="474" actId="478"/>
          <ac:spMkLst>
            <pc:docMk/>
            <pc:sldMk cId="414380659" sldId="1650"/>
            <ac:spMk id="20" creationId="{DC772DBE-691B-16C9-CA78-2C919426F4F6}"/>
          </ac:spMkLst>
        </pc:spChg>
        <pc:spChg chg="add mod">
          <ac:chgData name="Sarah Johnson" userId="80612314-9284-4908-b52b-652a52fc4bc2" providerId="ADAL" clId="{3F7E727D-E485-4236-8616-5EBAF2E6FA4C}" dt="2023-08-30T19:37:52.601" v="523" actId="113"/>
          <ac:spMkLst>
            <pc:docMk/>
            <pc:sldMk cId="414380659" sldId="1650"/>
            <ac:spMk id="21" creationId="{D25DADE8-264D-2749-4CFA-F8369F0D11EE}"/>
          </ac:spMkLst>
        </pc:spChg>
        <pc:spChg chg="add mod">
          <ac:chgData name="Sarah Johnson" userId="80612314-9284-4908-b52b-652a52fc4bc2" providerId="ADAL" clId="{3F7E727D-E485-4236-8616-5EBAF2E6FA4C}" dt="2023-08-30T19:36:35.290" v="490"/>
          <ac:spMkLst>
            <pc:docMk/>
            <pc:sldMk cId="414380659" sldId="1650"/>
            <ac:spMk id="25" creationId="{06EDC48E-2A08-E872-1A28-11774C4AB9DF}"/>
          </ac:spMkLst>
        </pc:spChg>
        <pc:spChg chg="add del mod">
          <ac:chgData name="Sarah Johnson" userId="80612314-9284-4908-b52b-652a52fc4bc2" providerId="ADAL" clId="{3F7E727D-E485-4236-8616-5EBAF2E6FA4C}" dt="2023-08-30T19:36:45.192" v="495" actId="478"/>
          <ac:spMkLst>
            <pc:docMk/>
            <pc:sldMk cId="414380659" sldId="1650"/>
            <ac:spMk id="28" creationId="{E0F52FAC-2DFC-4063-2300-8BA70A49EC06}"/>
          </ac:spMkLst>
        </pc:spChg>
        <pc:spChg chg="add mod">
          <ac:chgData name="Sarah Johnson" userId="80612314-9284-4908-b52b-652a52fc4bc2" providerId="ADAL" clId="{3F7E727D-E485-4236-8616-5EBAF2E6FA4C}" dt="2023-08-30T19:37:38.593" v="521" actId="1076"/>
          <ac:spMkLst>
            <pc:docMk/>
            <pc:sldMk cId="414380659" sldId="1650"/>
            <ac:spMk id="33" creationId="{06EDC48E-2A08-E872-1A28-11774C4AB9DF}"/>
          </ac:spMkLst>
        </pc:spChg>
        <pc:spChg chg="del">
          <ac:chgData name="Sarah Johnson" userId="80612314-9284-4908-b52b-652a52fc4bc2" providerId="ADAL" clId="{3F7E727D-E485-4236-8616-5EBAF2E6FA4C}" dt="2023-08-30T19:35:52.446" v="473" actId="478"/>
          <ac:spMkLst>
            <pc:docMk/>
            <pc:sldMk cId="414380659" sldId="1650"/>
            <ac:spMk id="35" creationId="{B5EFF98C-24A9-36ED-2FEC-57E22B8F0FE8}"/>
          </ac:spMkLst>
        </pc:spChg>
        <pc:spChg chg="add mod">
          <ac:chgData name="Sarah Johnson" userId="80612314-9284-4908-b52b-652a52fc4bc2" providerId="ADAL" clId="{3F7E727D-E485-4236-8616-5EBAF2E6FA4C}" dt="2023-08-30T19:37:35.664" v="520" actId="1076"/>
          <ac:spMkLst>
            <pc:docMk/>
            <pc:sldMk cId="414380659" sldId="1650"/>
            <ac:spMk id="36" creationId="{745C73CB-548E-0F2E-9B3D-1ADC9F988FCE}"/>
          </ac:spMkLst>
        </pc:spChg>
        <pc:grpChg chg="del">
          <ac:chgData name="Sarah Johnson" userId="80612314-9284-4908-b52b-652a52fc4bc2" providerId="ADAL" clId="{3F7E727D-E485-4236-8616-5EBAF2E6FA4C}" dt="2023-08-30T19:35:52.446" v="473" actId="478"/>
          <ac:grpSpMkLst>
            <pc:docMk/>
            <pc:sldMk cId="414380659" sldId="1650"/>
            <ac:grpSpMk id="32" creationId="{C4958FF4-E4FC-4DD2-4A6A-72245D6F51DE}"/>
          </ac:grpSpMkLst>
        </pc:grpChg>
        <pc:graphicFrameChg chg="del">
          <ac:chgData name="Sarah Johnson" userId="80612314-9284-4908-b52b-652a52fc4bc2" providerId="ADAL" clId="{3F7E727D-E485-4236-8616-5EBAF2E6FA4C}" dt="2023-08-30T19:35:52.446" v="473" actId="478"/>
          <ac:graphicFrameMkLst>
            <pc:docMk/>
            <pc:sldMk cId="414380659" sldId="1650"/>
            <ac:graphicFrameMk id="2" creationId="{77895845-101B-40C3-B3B9-4983BF3C18FA}"/>
          </ac:graphicFrameMkLst>
        </pc:graphicFrameChg>
        <pc:graphicFrameChg chg="del">
          <ac:chgData name="Sarah Johnson" userId="80612314-9284-4908-b52b-652a52fc4bc2" providerId="ADAL" clId="{3F7E727D-E485-4236-8616-5EBAF2E6FA4C}" dt="2023-08-30T19:35:52.446" v="473" actId="478"/>
          <ac:graphicFrameMkLst>
            <pc:docMk/>
            <pc:sldMk cId="414380659" sldId="1650"/>
            <ac:graphicFrameMk id="7" creationId="{9640FDFF-DB66-D735-5FD4-D82978418ED9}"/>
          </ac:graphicFrameMkLst>
        </pc:graphicFrameChg>
        <pc:picChg chg="del">
          <ac:chgData name="Sarah Johnson" userId="80612314-9284-4908-b52b-652a52fc4bc2" providerId="ADAL" clId="{3F7E727D-E485-4236-8616-5EBAF2E6FA4C}" dt="2023-08-30T19:35:52.446" v="473" actId="478"/>
          <ac:picMkLst>
            <pc:docMk/>
            <pc:sldMk cId="414380659" sldId="1650"/>
            <ac:picMk id="5" creationId="{46133E8F-4383-3050-E760-F56AF1032C8B}"/>
          </ac:picMkLst>
        </pc:picChg>
        <pc:picChg chg="add mod">
          <ac:chgData name="Sarah Johnson" userId="80612314-9284-4908-b52b-652a52fc4bc2" providerId="ADAL" clId="{3F7E727D-E485-4236-8616-5EBAF2E6FA4C}" dt="2023-08-30T19:44:26.017" v="529" actId="1076"/>
          <ac:picMkLst>
            <pc:docMk/>
            <pc:sldMk cId="414380659" sldId="1650"/>
            <ac:picMk id="38" creationId="{54ED1FB2-1AFB-31AC-8405-0715F48F48A1}"/>
          </ac:picMkLst>
        </pc:picChg>
        <pc:picChg chg="del">
          <ac:chgData name="Sarah Johnson" userId="80612314-9284-4908-b52b-652a52fc4bc2" providerId="ADAL" clId="{3F7E727D-E485-4236-8616-5EBAF2E6FA4C}" dt="2023-08-30T19:35:52.446" v="473" actId="478"/>
          <ac:picMkLst>
            <pc:docMk/>
            <pc:sldMk cId="414380659" sldId="1650"/>
            <ac:picMk id="1026" creationId="{B4A0E472-87D9-8C53-65A6-416C261016C3}"/>
          </ac:picMkLst>
        </pc:picChg>
      </pc:sldChg>
      <pc:sldChg chg="addSp delSp modSp mod">
        <pc:chgData name="Sarah Johnson" userId="80612314-9284-4908-b52b-652a52fc4bc2" providerId="ADAL" clId="{3F7E727D-E485-4236-8616-5EBAF2E6FA4C}" dt="2023-08-30T17:03:37.689" v="250" actId="1035"/>
        <pc:sldMkLst>
          <pc:docMk/>
          <pc:sldMk cId="2288098168" sldId="1651"/>
        </pc:sldMkLst>
        <pc:spChg chg="mod">
          <ac:chgData name="Sarah Johnson" userId="80612314-9284-4908-b52b-652a52fc4bc2" providerId="ADAL" clId="{3F7E727D-E485-4236-8616-5EBAF2E6FA4C}" dt="2023-08-30T15:52:25.239" v="219" actId="20577"/>
          <ac:spMkLst>
            <pc:docMk/>
            <pc:sldMk cId="2288098168" sldId="1651"/>
            <ac:spMk id="4" creationId="{4C22B7A1-4FE8-C6B4-B850-D3FDD96CB7D6}"/>
          </ac:spMkLst>
        </pc:spChg>
        <pc:spChg chg="add mod">
          <ac:chgData name="Sarah Johnson" userId="80612314-9284-4908-b52b-652a52fc4bc2" providerId="ADAL" clId="{3F7E727D-E485-4236-8616-5EBAF2E6FA4C}" dt="2023-08-30T15:52:30.868" v="220"/>
          <ac:spMkLst>
            <pc:docMk/>
            <pc:sldMk cId="2288098168" sldId="1651"/>
            <ac:spMk id="5" creationId="{AD8CB31A-7EE3-0B67-FB50-4DDFB2E39A27}"/>
          </ac:spMkLst>
        </pc:spChg>
        <pc:graphicFrameChg chg="add mod modGraphic">
          <ac:chgData name="Sarah Johnson" userId="80612314-9284-4908-b52b-652a52fc4bc2" providerId="ADAL" clId="{3F7E727D-E485-4236-8616-5EBAF2E6FA4C}" dt="2023-08-30T15:53:10.157" v="227" actId="1076"/>
          <ac:graphicFrameMkLst>
            <pc:docMk/>
            <pc:sldMk cId="2288098168" sldId="1651"/>
            <ac:graphicFrameMk id="2" creationId="{54BF0ECF-3804-D7A0-F6E6-520419C67694}"/>
          </ac:graphicFrameMkLst>
        </pc:graphicFrameChg>
        <pc:picChg chg="del">
          <ac:chgData name="Sarah Johnson" userId="80612314-9284-4908-b52b-652a52fc4bc2" providerId="ADAL" clId="{3F7E727D-E485-4236-8616-5EBAF2E6FA4C}" dt="2023-08-29T19:38:28.976" v="40" actId="478"/>
          <ac:picMkLst>
            <pc:docMk/>
            <pc:sldMk cId="2288098168" sldId="1651"/>
            <ac:picMk id="2" creationId="{4516D8A1-F79A-2B14-A129-0F8D6ACAD02D}"/>
          </ac:picMkLst>
        </pc:picChg>
        <pc:picChg chg="add mod">
          <ac:chgData name="Sarah Johnson" userId="80612314-9284-4908-b52b-652a52fc4bc2" providerId="ADAL" clId="{3F7E727D-E485-4236-8616-5EBAF2E6FA4C}" dt="2023-08-30T17:02:10.212" v="235" actId="1035"/>
          <ac:picMkLst>
            <pc:docMk/>
            <pc:sldMk cId="2288098168" sldId="1651"/>
            <ac:picMk id="8" creationId="{9E418096-F545-F1A1-2564-F9B1A667258A}"/>
          </ac:picMkLst>
        </pc:picChg>
        <pc:picChg chg="add del mod">
          <ac:chgData name="Sarah Johnson" userId="80612314-9284-4908-b52b-652a52fc4bc2" providerId="ADAL" clId="{3F7E727D-E485-4236-8616-5EBAF2E6FA4C}" dt="2023-08-30T17:02:31.488" v="237" actId="931"/>
          <ac:picMkLst>
            <pc:docMk/>
            <pc:sldMk cId="2288098168" sldId="1651"/>
            <ac:picMk id="11" creationId="{43FB6845-24CF-BCB3-6212-B996BB41504F}"/>
          </ac:picMkLst>
        </pc:picChg>
        <pc:picChg chg="add mod">
          <ac:chgData name="Sarah Johnson" userId="80612314-9284-4908-b52b-652a52fc4bc2" providerId="ADAL" clId="{3F7E727D-E485-4236-8616-5EBAF2E6FA4C}" dt="2023-08-30T17:03:37.689" v="250" actId="1035"/>
          <ac:picMkLst>
            <pc:docMk/>
            <pc:sldMk cId="2288098168" sldId="1651"/>
            <ac:picMk id="13" creationId="{38484508-D9E8-3F95-B2F1-649D6A73AC06}"/>
          </ac:picMkLst>
        </pc:picChg>
      </pc:sldChg>
      <pc:sldChg chg="addSp delSp modSp mod">
        <pc:chgData name="Sarah Johnson" userId="80612314-9284-4908-b52b-652a52fc4bc2" providerId="ADAL" clId="{3F7E727D-E485-4236-8616-5EBAF2E6FA4C}" dt="2023-08-30T19:33:37.894" v="412" actId="1076"/>
        <pc:sldMkLst>
          <pc:docMk/>
          <pc:sldMk cId="608783265" sldId="1652"/>
        </pc:sldMkLst>
        <pc:spChg chg="del">
          <ac:chgData name="Sarah Johnson" userId="80612314-9284-4908-b52b-652a52fc4bc2" providerId="ADAL" clId="{3F7E727D-E485-4236-8616-5EBAF2E6FA4C}" dt="2023-08-30T19:33:16.638" v="409" actId="478"/>
          <ac:spMkLst>
            <pc:docMk/>
            <pc:sldMk cId="608783265" sldId="1652"/>
            <ac:spMk id="3" creationId="{8D488087-A28B-D052-C3B0-7A87931D8049}"/>
          </ac:spMkLst>
        </pc:spChg>
        <pc:spChg chg="add mod">
          <ac:chgData name="Sarah Johnson" userId="80612314-9284-4908-b52b-652a52fc4bc2" providerId="ADAL" clId="{3F7E727D-E485-4236-8616-5EBAF2E6FA4C}" dt="2023-08-30T19:33:32.432" v="411"/>
          <ac:spMkLst>
            <pc:docMk/>
            <pc:sldMk cId="608783265" sldId="1652"/>
            <ac:spMk id="9" creationId="{B53B24B6-33D5-FA74-DC97-1FF0565F6B59}"/>
          </ac:spMkLst>
        </pc:spChg>
        <pc:spChg chg="mod">
          <ac:chgData name="Sarah Johnson" userId="80612314-9284-4908-b52b-652a52fc4bc2" providerId="ADAL" clId="{3F7E727D-E485-4236-8616-5EBAF2E6FA4C}" dt="2023-08-30T19:33:14.110" v="408" actId="20577"/>
          <ac:spMkLst>
            <pc:docMk/>
            <pc:sldMk cId="608783265" sldId="1652"/>
            <ac:spMk id="11" creationId="{7B9DC6F9-FDAF-401E-BFC9-6926598BA2E2}"/>
          </ac:spMkLst>
        </pc:spChg>
        <pc:spChg chg="add mod">
          <ac:chgData name="Sarah Johnson" userId="80612314-9284-4908-b52b-652a52fc4bc2" providerId="ADAL" clId="{3F7E727D-E485-4236-8616-5EBAF2E6FA4C}" dt="2023-08-30T19:33:32.432" v="411"/>
          <ac:spMkLst>
            <pc:docMk/>
            <pc:sldMk cId="608783265" sldId="1652"/>
            <ac:spMk id="13" creationId="{A2B80901-8790-80F8-28CB-9BFDC039F6F9}"/>
          </ac:spMkLst>
        </pc:spChg>
        <pc:spChg chg="add mod">
          <ac:chgData name="Sarah Johnson" userId="80612314-9284-4908-b52b-652a52fc4bc2" providerId="ADAL" clId="{3F7E727D-E485-4236-8616-5EBAF2E6FA4C}" dt="2023-08-30T19:33:32.432" v="411"/>
          <ac:spMkLst>
            <pc:docMk/>
            <pc:sldMk cId="608783265" sldId="1652"/>
            <ac:spMk id="15" creationId="{8B36B9D3-6712-90FB-9ABE-6F784447E0C6}"/>
          </ac:spMkLst>
        </pc:spChg>
        <pc:grpChg chg="add mod">
          <ac:chgData name="Sarah Johnson" userId="80612314-9284-4908-b52b-652a52fc4bc2" providerId="ADAL" clId="{3F7E727D-E485-4236-8616-5EBAF2E6FA4C}" dt="2023-08-30T19:33:37.894" v="412" actId="1076"/>
          <ac:grpSpMkLst>
            <pc:docMk/>
            <pc:sldMk cId="608783265" sldId="1652"/>
            <ac:grpSpMk id="2" creationId="{C0FC8F89-FFC7-5B17-719A-4A14E70FAAE4}"/>
          </ac:grpSpMkLst>
        </pc:grpChg>
        <pc:grpChg chg="add mod">
          <ac:chgData name="Sarah Johnson" userId="80612314-9284-4908-b52b-652a52fc4bc2" providerId="ADAL" clId="{3F7E727D-E485-4236-8616-5EBAF2E6FA4C}" dt="2023-08-30T19:33:37.894" v="412" actId="1076"/>
          <ac:grpSpMkLst>
            <pc:docMk/>
            <pc:sldMk cId="608783265" sldId="1652"/>
            <ac:grpSpMk id="7" creationId="{2AB4F086-B550-4F27-6271-9ADA7BFF3BE9}"/>
          </ac:grpSpMkLst>
        </pc:grpChg>
        <pc:grpChg chg="add mod">
          <ac:chgData name="Sarah Johnson" userId="80612314-9284-4908-b52b-652a52fc4bc2" providerId="ADAL" clId="{3F7E727D-E485-4236-8616-5EBAF2E6FA4C}" dt="2023-08-30T19:33:37.894" v="412" actId="1076"/>
          <ac:grpSpMkLst>
            <pc:docMk/>
            <pc:sldMk cId="608783265" sldId="1652"/>
            <ac:grpSpMk id="8" creationId="{F6F1BB6A-462B-17DA-E7E3-E5D7D9CA8C0B}"/>
          </ac:grpSpMkLst>
        </pc:grpChg>
        <pc:picChg chg="del">
          <ac:chgData name="Sarah Johnson" userId="80612314-9284-4908-b52b-652a52fc4bc2" providerId="ADAL" clId="{3F7E727D-E485-4236-8616-5EBAF2E6FA4C}" dt="2023-08-30T19:33:17.250" v="410" actId="478"/>
          <ac:picMkLst>
            <pc:docMk/>
            <pc:sldMk cId="608783265" sldId="1652"/>
            <ac:picMk id="4" creationId="{4ACD3D79-38A4-232C-B9CA-782EE1C2E77D}"/>
          </ac:picMkLst>
        </pc:picChg>
        <pc:picChg chg="add mod">
          <ac:chgData name="Sarah Johnson" userId="80612314-9284-4908-b52b-652a52fc4bc2" providerId="ADAL" clId="{3F7E727D-E485-4236-8616-5EBAF2E6FA4C}" dt="2023-08-30T19:33:32.432" v="411"/>
          <ac:picMkLst>
            <pc:docMk/>
            <pc:sldMk cId="608783265" sldId="1652"/>
            <ac:picMk id="10" creationId="{917EBCCD-C925-4466-C204-070BAC3323E7}"/>
          </ac:picMkLst>
        </pc:picChg>
        <pc:picChg chg="add mod">
          <ac:chgData name="Sarah Johnson" userId="80612314-9284-4908-b52b-652a52fc4bc2" providerId="ADAL" clId="{3F7E727D-E485-4236-8616-5EBAF2E6FA4C}" dt="2023-08-30T19:33:32.432" v="411"/>
          <ac:picMkLst>
            <pc:docMk/>
            <pc:sldMk cId="608783265" sldId="1652"/>
            <ac:picMk id="12" creationId="{9EDA5025-C69E-BF2C-A7AC-B8E5A4C99320}"/>
          </ac:picMkLst>
        </pc:picChg>
        <pc:picChg chg="add mod">
          <ac:chgData name="Sarah Johnson" userId="80612314-9284-4908-b52b-652a52fc4bc2" providerId="ADAL" clId="{3F7E727D-E485-4236-8616-5EBAF2E6FA4C}" dt="2023-08-30T19:33:32.432" v="411"/>
          <ac:picMkLst>
            <pc:docMk/>
            <pc:sldMk cId="608783265" sldId="1652"/>
            <ac:picMk id="14" creationId="{5C983A9D-8384-195E-E217-9FFE7CC9DEF7}"/>
          </ac:picMkLst>
        </pc:picChg>
      </pc:sldChg>
      <pc:sldChg chg="addSp delSp modSp">
        <pc:chgData name="Sarah Johnson" userId="80612314-9284-4908-b52b-652a52fc4bc2" providerId="ADAL" clId="{3F7E727D-E485-4236-8616-5EBAF2E6FA4C}" dt="2023-08-30T15:52:03.200" v="196" actId="1076"/>
        <pc:sldMkLst>
          <pc:docMk/>
          <pc:sldMk cId="748551274" sldId="1661"/>
        </pc:sldMkLst>
        <pc:picChg chg="del">
          <ac:chgData name="Sarah Johnson" userId="80612314-9284-4908-b52b-652a52fc4bc2" providerId="ADAL" clId="{3F7E727D-E485-4236-8616-5EBAF2E6FA4C}" dt="2023-08-29T19:38:27.602" v="39" actId="478"/>
          <ac:picMkLst>
            <pc:docMk/>
            <pc:sldMk cId="748551274" sldId="1661"/>
            <ac:picMk id="2" creationId="{48778855-0D79-E690-A535-AAAFBE7EEDB8}"/>
          </ac:picMkLst>
        </pc:picChg>
        <pc:picChg chg="add mod">
          <ac:chgData name="Sarah Johnson" userId="80612314-9284-4908-b52b-652a52fc4bc2" providerId="ADAL" clId="{3F7E727D-E485-4236-8616-5EBAF2E6FA4C}" dt="2023-08-30T15:52:03.200" v="196" actId="1076"/>
          <ac:picMkLst>
            <pc:docMk/>
            <pc:sldMk cId="748551274" sldId="1661"/>
            <ac:picMk id="2050" creationId="{D686C75F-8042-3BB8-587B-424154EAE2EF}"/>
          </ac:picMkLst>
        </pc:picChg>
      </pc:sldChg>
      <pc:sldChg chg="addSp delSp modSp mod">
        <pc:chgData name="Sarah Johnson" userId="80612314-9284-4908-b52b-652a52fc4bc2" providerId="ADAL" clId="{3F7E727D-E485-4236-8616-5EBAF2E6FA4C}" dt="2023-08-30T15:50:59.732" v="194" actId="1076"/>
        <pc:sldMkLst>
          <pc:docMk/>
          <pc:sldMk cId="229814131" sldId="1662"/>
        </pc:sldMkLst>
        <pc:spChg chg="add mod">
          <ac:chgData name="Sarah Johnson" userId="80612314-9284-4908-b52b-652a52fc4bc2" providerId="ADAL" clId="{3F7E727D-E485-4236-8616-5EBAF2E6FA4C}" dt="2023-08-30T15:50:44.177" v="190" actId="1076"/>
          <ac:spMkLst>
            <pc:docMk/>
            <pc:sldMk cId="229814131" sldId="1662"/>
            <ac:spMk id="2" creationId="{265D88CA-3677-5B69-D6FA-DF212BAC228E}"/>
          </ac:spMkLst>
        </pc:spChg>
        <pc:spChg chg="mod">
          <ac:chgData name="Sarah Johnson" userId="80612314-9284-4908-b52b-652a52fc4bc2" providerId="ADAL" clId="{3F7E727D-E485-4236-8616-5EBAF2E6FA4C}" dt="2023-08-30T15:49:28.729" v="168" actId="20577"/>
          <ac:spMkLst>
            <pc:docMk/>
            <pc:sldMk cId="229814131" sldId="1662"/>
            <ac:spMk id="4" creationId="{4C22B7A1-4FE8-C6B4-B850-D3FDD96CB7D6}"/>
          </ac:spMkLst>
        </pc:spChg>
        <pc:graphicFrameChg chg="del mod">
          <ac:chgData name="Sarah Johnson" userId="80612314-9284-4908-b52b-652a52fc4bc2" providerId="ADAL" clId="{3F7E727D-E485-4236-8616-5EBAF2E6FA4C}" dt="2023-08-29T19:38:25.245" v="38" actId="478"/>
          <ac:graphicFrameMkLst>
            <pc:docMk/>
            <pc:sldMk cId="229814131" sldId="1662"/>
            <ac:graphicFrameMk id="2" creationId="{26587364-D620-5928-6DD9-66F7326F31BC}"/>
          </ac:graphicFrameMkLst>
        </pc:graphicFrameChg>
        <pc:picChg chg="add mod">
          <ac:chgData name="Sarah Johnson" userId="80612314-9284-4908-b52b-652a52fc4bc2" providerId="ADAL" clId="{3F7E727D-E485-4236-8616-5EBAF2E6FA4C}" dt="2023-08-30T15:50:59.732" v="194" actId="1076"/>
          <ac:picMkLst>
            <pc:docMk/>
            <pc:sldMk cId="229814131" sldId="1662"/>
            <ac:picMk id="1026" creationId="{9E083809-6485-CCA7-6D6A-80A042C2C2EF}"/>
          </ac:picMkLst>
        </pc:picChg>
      </pc:sldChg>
      <pc:sldChg chg="del">
        <pc:chgData name="Sarah Johnson" userId="80612314-9284-4908-b52b-652a52fc4bc2" providerId="ADAL" clId="{3F7E727D-E485-4236-8616-5EBAF2E6FA4C}" dt="2023-08-29T19:38:38.929" v="41" actId="47"/>
        <pc:sldMkLst>
          <pc:docMk/>
          <pc:sldMk cId="3210999031" sldId="1663"/>
        </pc:sldMkLst>
      </pc:sldChg>
      <pc:sldChg chg="addSp delSp modSp mod delAnim">
        <pc:chgData name="Sarah Johnson" userId="80612314-9284-4908-b52b-652a52fc4bc2" providerId="ADAL" clId="{3F7E727D-E485-4236-8616-5EBAF2E6FA4C}" dt="2023-08-30T19:35:06.098" v="437" actId="1076"/>
        <pc:sldMkLst>
          <pc:docMk/>
          <pc:sldMk cId="2782329975" sldId="1664"/>
        </pc:sldMkLst>
        <pc:spChg chg="del">
          <ac:chgData name="Sarah Johnson" userId="80612314-9284-4908-b52b-652a52fc4bc2" providerId="ADAL" clId="{3F7E727D-E485-4236-8616-5EBAF2E6FA4C}" dt="2023-08-30T19:34:14.842" v="431" actId="478"/>
          <ac:spMkLst>
            <pc:docMk/>
            <pc:sldMk cId="2782329975" sldId="1664"/>
            <ac:spMk id="2" creationId="{C76AA7A4-B413-687F-40FD-4E92B27FDCC3}"/>
          </ac:spMkLst>
        </pc:spChg>
        <pc:spChg chg="del">
          <ac:chgData name="Sarah Johnson" userId="80612314-9284-4908-b52b-652a52fc4bc2" providerId="ADAL" clId="{3F7E727D-E485-4236-8616-5EBAF2E6FA4C}" dt="2023-08-30T19:34:13.663" v="430" actId="478"/>
          <ac:spMkLst>
            <pc:docMk/>
            <pc:sldMk cId="2782329975" sldId="1664"/>
            <ac:spMk id="3" creationId="{644A1A15-84C0-E50A-D5FE-82AD19645417}"/>
          </ac:spMkLst>
        </pc:spChg>
        <pc:spChg chg="mod">
          <ac:chgData name="Sarah Johnson" userId="80612314-9284-4908-b52b-652a52fc4bc2" providerId="ADAL" clId="{3F7E727D-E485-4236-8616-5EBAF2E6FA4C}" dt="2023-08-30T19:34:10.443" v="428" actId="20577"/>
          <ac:spMkLst>
            <pc:docMk/>
            <pc:sldMk cId="2782329975" sldId="1664"/>
            <ac:spMk id="5" creationId="{8756E55D-5D5D-29BD-3259-B4637BD06BF4}"/>
          </ac:spMkLst>
        </pc:spChg>
        <pc:picChg chg="del">
          <ac:chgData name="Sarah Johnson" userId="80612314-9284-4908-b52b-652a52fc4bc2" providerId="ADAL" clId="{3F7E727D-E485-4236-8616-5EBAF2E6FA4C}" dt="2023-08-30T19:34:12.108" v="429" actId="478"/>
          <ac:picMkLst>
            <pc:docMk/>
            <pc:sldMk cId="2782329975" sldId="1664"/>
            <ac:picMk id="7" creationId="{DF4113A0-E79E-CB20-7A63-7E9F228894AE}"/>
          </ac:picMkLst>
        </pc:picChg>
        <pc:picChg chg="add del mod modCrop">
          <ac:chgData name="Sarah Johnson" userId="80612314-9284-4908-b52b-652a52fc4bc2" providerId="ADAL" clId="{3F7E727D-E485-4236-8616-5EBAF2E6FA4C}" dt="2023-08-30T19:34:40.726" v="435" actId="478"/>
          <ac:picMkLst>
            <pc:docMk/>
            <pc:sldMk cId="2782329975" sldId="1664"/>
            <ac:picMk id="9" creationId="{652F8715-7F7B-5087-849C-AEA983EF7972}"/>
          </ac:picMkLst>
        </pc:picChg>
        <pc:picChg chg="add mod">
          <ac:chgData name="Sarah Johnson" userId="80612314-9284-4908-b52b-652a52fc4bc2" providerId="ADAL" clId="{3F7E727D-E485-4236-8616-5EBAF2E6FA4C}" dt="2023-08-30T19:35:06.098" v="437" actId="1076"/>
          <ac:picMkLst>
            <pc:docMk/>
            <pc:sldMk cId="2782329975" sldId="1664"/>
            <ac:picMk id="12" creationId="{E7AD9D5C-30AE-7D34-9FD3-08E20C3DBBB4}"/>
          </ac:picMkLst>
        </pc:picChg>
      </pc:sldChg>
      <pc:sldChg chg="del">
        <pc:chgData name="Sarah Johnson" userId="80612314-9284-4908-b52b-652a52fc4bc2" providerId="ADAL" clId="{3F7E727D-E485-4236-8616-5EBAF2E6FA4C}" dt="2023-08-30T20:12:52.272" v="1385" actId="47"/>
        <pc:sldMkLst>
          <pc:docMk/>
          <pc:sldMk cId="2907043087" sldId="1665"/>
        </pc:sldMkLst>
      </pc:sldChg>
      <pc:sldChg chg="modSp add mod">
        <pc:chgData name="Sarah Johnson" userId="80612314-9284-4908-b52b-652a52fc4bc2" providerId="ADAL" clId="{3F7E727D-E485-4236-8616-5EBAF2E6FA4C}" dt="2023-08-30T15:48:04.959" v="111" actId="20577"/>
        <pc:sldMkLst>
          <pc:docMk/>
          <pc:sldMk cId="1054030714" sldId="1666"/>
        </pc:sldMkLst>
        <pc:spChg chg="mod">
          <ac:chgData name="Sarah Johnson" userId="80612314-9284-4908-b52b-652a52fc4bc2" providerId="ADAL" clId="{3F7E727D-E485-4236-8616-5EBAF2E6FA4C}" dt="2023-08-30T15:48:04.959" v="111" actId="20577"/>
          <ac:spMkLst>
            <pc:docMk/>
            <pc:sldMk cId="1054030714" sldId="1666"/>
            <ac:spMk id="8" creationId="{4AE559A2-0DBE-B80F-250D-0FD90EC6D4BD}"/>
          </ac:spMkLst>
        </pc:spChg>
      </pc:sldChg>
      <pc:sldChg chg="addSp delSp modSp add mod ord">
        <pc:chgData name="Sarah Johnson" userId="80612314-9284-4908-b52b-652a52fc4bc2" providerId="ADAL" clId="{3F7E727D-E485-4236-8616-5EBAF2E6FA4C}" dt="2023-09-06T18:43:10.695" v="1704"/>
        <pc:sldMkLst>
          <pc:docMk/>
          <pc:sldMk cId="2735971606" sldId="1667"/>
        </pc:sldMkLst>
        <pc:spChg chg="mod">
          <ac:chgData name="Sarah Johnson" userId="80612314-9284-4908-b52b-652a52fc4bc2" providerId="ADAL" clId="{3F7E727D-E485-4236-8616-5EBAF2E6FA4C}" dt="2023-08-30T19:49:04.081" v="623" actId="20577"/>
          <ac:spMkLst>
            <pc:docMk/>
            <pc:sldMk cId="2735971606" sldId="1667"/>
            <ac:spMk id="2" creationId="{18C48E08-471F-5B34-BC5C-7983BC37D865}"/>
          </ac:spMkLst>
        </pc:spChg>
        <pc:spChg chg="add mod">
          <ac:chgData name="Sarah Johnson" userId="80612314-9284-4908-b52b-652a52fc4bc2" providerId="ADAL" clId="{3F7E727D-E485-4236-8616-5EBAF2E6FA4C}" dt="2023-08-30T19:49:51.044" v="646" actId="404"/>
          <ac:spMkLst>
            <pc:docMk/>
            <pc:sldMk cId="2735971606" sldId="1667"/>
            <ac:spMk id="4" creationId="{173AA716-4F61-1CB5-0154-9FD5E476ACA3}"/>
          </ac:spMkLst>
        </pc:spChg>
        <pc:spChg chg="add mod">
          <ac:chgData name="Sarah Johnson" userId="80612314-9284-4908-b52b-652a52fc4bc2" providerId="ADAL" clId="{3F7E727D-E485-4236-8616-5EBAF2E6FA4C}" dt="2023-08-30T19:50:53.551" v="662" actId="1076"/>
          <ac:spMkLst>
            <pc:docMk/>
            <pc:sldMk cId="2735971606" sldId="1667"/>
            <ac:spMk id="8" creationId="{0ED9FCC7-7DF6-A80C-9359-1E3027D55532}"/>
          </ac:spMkLst>
        </pc:spChg>
        <pc:spChg chg="del">
          <ac:chgData name="Sarah Johnson" userId="80612314-9284-4908-b52b-652a52fc4bc2" providerId="ADAL" clId="{3F7E727D-E485-4236-8616-5EBAF2E6FA4C}" dt="2023-08-30T19:49:16.262" v="624" actId="478"/>
          <ac:spMkLst>
            <pc:docMk/>
            <pc:sldMk cId="2735971606" sldId="1667"/>
            <ac:spMk id="9" creationId="{810E1622-4582-6C43-F93F-3BDE84D8D790}"/>
          </ac:spMkLst>
        </pc:spChg>
        <pc:spChg chg="add mod">
          <ac:chgData name="Sarah Johnson" userId="80612314-9284-4908-b52b-652a52fc4bc2" providerId="ADAL" clId="{3F7E727D-E485-4236-8616-5EBAF2E6FA4C}" dt="2023-08-30T19:50:10.107" v="652"/>
          <ac:spMkLst>
            <pc:docMk/>
            <pc:sldMk cId="2735971606" sldId="1667"/>
            <ac:spMk id="12" creationId="{9C1F3668-E422-4D50-4283-7F7C32E223AC}"/>
          </ac:spMkLst>
        </pc:spChg>
        <pc:graphicFrameChg chg="add mod modGraphic">
          <ac:chgData name="Sarah Johnson" userId="80612314-9284-4908-b52b-652a52fc4bc2" providerId="ADAL" clId="{3F7E727D-E485-4236-8616-5EBAF2E6FA4C}" dt="2023-08-30T19:50:40.116" v="657" actId="1076"/>
          <ac:graphicFrameMkLst>
            <pc:docMk/>
            <pc:sldMk cId="2735971606" sldId="1667"/>
            <ac:graphicFrameMk id="10" creationId="{7C7509B8-6AB1-F41A-65F7-01631E51934E}"/>
          </ac:graphicFrameMkLst>
        </pc:graphicFrameChg>
        <pc:picChg chg="del">
          <ac:chgData name="Sarah Johnson" userId="80612314-9284-4908-b52b-652a52fc4bc2" providerId="ADAL" clId="{3F7E727D-E485-4236-8616-5EBAF2E6FA4C}" dt="2023-08-30T19:50:04.364" v="651" actId="478"/>
          <ac:picMkLst>
            <pc:docMk/>
            <pc:sldMk cId="2735971606" sldId="1667"/>
            <ac:picMk id="11" creationId="{03672269-3AFF-EC72-1D0A-E16D25ECEB5C}"/>
          </ac:picMkLst>
        </pc:picChg>
      </pc:sldChg>
      <pc:sldChg chg="addSp delSp modSp add mod">
        <pc:chgData name="Sarah Johnson" userId="80612314-9284-4908-b52b-652a52fc4bc2" providerId="ADAL" clId="{3F7E727D-E485-4236-8616-5EBAF2E6FA4C}" dt="2023-09-07T18:45:43.062" v="2095" actId="404"/>
        <pc:sldMkLst>
          <pc:docMk/>
          <pc:sldMk cId="3092294155" sldId="1668"/>
        </pc:sldMkLst>
        <pc:spChg chg="mod">
          <ac:chgData name="Sarah Johnson" userId="80612314-9284-4908-b52b-652a52fc4bc2" providerId="ADAL" clId="{3F7E727D-E485-4236-8616-5EBAF2E6FA4C}" dt="2023-08-30T19:51:40.997" v="717" actId="20577"/>
          <ac:spMkLst>
            <pc:docMk/>
            <pc:sldMk cId="3092294155" sldId="1668"/>
            <ac:spMk id="2" creationId="{18C48E08-471F-5B34-BC5C-7983BC37D865}"/>
          </ac:spMkLst>
        </pc:spChg>
        <pc:spChg chg="del">
          <ac:chgData name="Sarah Johnson" userId="80612314-9284-4908-b52b-652a52fc4bc2" providerId="ADAL" clId="{3F7E727D-E485-4236-8616-5EBAF2E6FA4C}" dt="2023-08-30T19:51:48.708" v="720" actId="478"/>
          <ac:spMkLst>
            <pc:docMk/>
            <pc:sldMk cId="3092294155" sldId="1668"/>
            <ac:spMk id="4" creationId="{173AA716-4F61-1CB5-0154-9FD5E476ACA3}"/>
          </ac:spMkLst>
        </pc:spChg>
        <pc:spChg chg="add mod">
          <ac:chgData name="Sarah Johnson" userId="80612314-9284-4908-b52b-652a52fc4bc2" providerId="ADAL" clId="{3F7E727D-E485-4236-8616-5EBAF2E6FA4C}" dt="2023-09-07T18:45:43.062" v="2095" actId="404"/>
          <ac:spMkLst>
            <pc:docMk/>
            <pc:sldMk cId="3092294155" sldId="1668"/>
            <ac:spMk id="6" creationId="{C1757574-3091-4F6E-D96C-49078B8EA73C}"/>
          </ac:spMkLst>
        </pc:spChg>
        <pc:spChg chg="mod">
          <ac:chgData name="Sarah Johnson" userId="80612314-9284-4908-b52b-652a52fc4bc2" providerId="ADAL" clId="{3F7E727D-E485-4236-8616-5EBAF2E6FA4C}" dt="2023-08-30T19:52:25.408" v="731" actId="1076"/>
          <ac:spMkLst>
            <pc:docMk/>
            <pc:sldMk cId="3092294155" sldId="1668"/>
            <ac:spMk id="8" creationId="{0ED9FCC7-7DF6-A80C-9359-1E3027D55532}"/>
          </ac:spMkLst>
        </pc:spChg>
        <pc:spChg chg="del">
          <ac:chgData name="Sarah Johnson" userId="80612314-9284-4908-b52b-652a52fc4bc2" providerId="ADAL" clId="{3F7E727D-E485-4236-8616-5EBAF2E6FA4C}" dt="2023-08-30T19:51:44.994" v="718" actId="478"/>
          <ac:spMkLst>
            <pc:docMk/>
            <pc:sldMk cId="3092294155" sldId="1668"/>
            <ac:spMk id="12" creationId="{9C1F3668-E422-4D50-4283-7F7C32E223AC}"/>
          </ac:spMkLst>
        </pc:spChg>
        <pc:graphicFrameChg chg="del">
          <ac:chgData name="Sarah Johnson" userId="80612314-9284-4908-b52b-652a52fc4bc2" providerId="ADAL" clId="{3F7E727D-E485-4236-8616-5EBAF2E6FA4C}" dt="2023-08-30T19:51:46.251" v="719" actId="478"/>
          <ac:graphicFrameMkLst>
            <pc:docMk/>
            <pc:sldMk cId="3092294155" sldId="1668"/>
            <ac:graphicFrameMk id="10" creationId="{7C7509B8-6AB1-F41A-65F7-01631E51934E}"/>
          </ac:graphicFrameMkLst>
        </pc:graphicFrameChg>
        <pc:picChg chg="add mod">
          <ac:chgData name="Sarah Johnson" userId="80612314-9284-4908-b52b-652a52fc4bc2" providerId="ADAL" clId="{3F7E727D-E485-4236-8616-5EBAF2E6FA4C}" dt="2023-08-30T19:55:19.415" v="742" actId="1076"/>
          <ac:picMkLst>
            <pc:docMk/>
            <pc:sldMk cId="3092294155" sldId="1668"/>
            <ac:picMk id="11" creationId="{6F62F9AF-0932-69DE-2EBD-8DCA81BF2CC2}"/>
          </ac:picMkLst>
        </pc:picChg>
      </pc:sldChg>
      <pc:sldChg chg="add del">
        <pc:chgData name="Sarah Johnson" userId="80612314-9284-4908-b52b-652a52fc4bc2" providerId="ADAL" clId="{3F7E727D-E485-4236-8616-5EBAF2E6FA4C}" dt="2023-08-30T20:13:16.676" v="1394" actId="47"/>
        <pc:sldMkLst>
          <pc:docMk/>
          <pc:sldMk cId="1910893407" sldId="1669"/>
        </pc:sldMkLst>
      </pc:sldChg>
      <pc:sldChg chg="addSp delSp modSp add mod ord">
        <pc:chgData name="Sarah Johnson" userId="80612314-9284-4908-b52b-652a52fc4bc2" providerId="ADAL" clId="{3F7E727D-E485-4236-8616-5EBAF2E6FA4C}" dt="2023-09-07T21:35:06.572" v="2977"/>
        <pc:sldMkLst>
          <pc:docMk/>
          <pc:sldMk cId="3007356961" sldId="1670"/>
        </pc:sldMkLst>
        <pc:spChg chg="mod">
          <ac:chgData name="Sarah Johnson" userId="80612314-9284-4908-b52b-652a52fc4bc2" providerId="ADAL" clId="{3F7E727D-E485-4236-8616-5EBAF2E6FA4C}" dt="2023-09-07T21:28:27.744" v="2807" actId="1076"/>
          <ac:spMkLst>
            <pc:docMk/>
            <pc:sldMk cId="3007356961" sldId="1670"/>
            <ac:spMk id="2" creationId="{18C48E08-471F-5B34-BC5C-7983BC37D865}"/>
          </ac:spMkLst>
        </pc:spChg>
        <pc:spChg chg="mod">
          <ac:chgData name="Sarah Johnson" userId="80612314-9284-4908-b52b-652a52fc4bc2" providerId="ADAL" clId="{3F7E727D-E485-4236-8616-5EBAF2E6FA4C}" dt="2023-09-07T21:28:37.117" v="2811" actId="1076"/>
          <ac:spMkLst>
            <pc:docMk/>
            <pc:sldMk cId="3007356961" sldId="1670"/>
            <ac:spMk id="6" creationId="{C1757574-3091-4F6E-D96C-49078B8EA73C}"/>
          </ac:spMkLst>
        </pc:spChg>
        <pc:spChg chg="del">
          <ac:chgData name="Sarah Johnson" userId="80612314-9284-4908-b52b-652a52fc4bc2" providerId="ADAL" clId="{3F7E727D-E485-4236-8616-5EBAF2E6FA4C}" dt="2023-09-07T18:46:01.124" v="2096" actId="478"/>
          <ac:spMkLst>
            <pc:docMk/>
            <pc:sldMk cId="3007356961" sldId="1670"/>
            <ac:spMk id="8" creationId="{0ED9FCC7-7DF6-A80C-9359-1E3027D55532}"/>
          </ac:spMkLst>
        </pc:spChg>
        <pc:picChg chg="add mod">
          <ac:chgData name="Sarah Johnson" userId="80612314-9284-4908-b52b-652a52fc4bc2" providerId="ADAL" clId="{3F7E727D-E485-4236-8616-5EBAF2E6FA4C}" dt="2023-09-07T21:28:36.288" v="2810" actId="1076"/>
          <ac:picMkLst>
            <pc:docMk/>
            <pc:sldMk cId="3007356961" sldId="1670"/>
            <ac:picMk id="4" creationId="{793355BD-D872-6CEC-04F3-A7CDEEEB1290}"/>
          </ac:picMkLst>
        </pc:picChg>
        <pc:picChg chg="del">
          <ac:chgData name="Sarah Johnson" userId="80612314-9284-4908-b52b-652a52fc4bc2" providerId="ADAL" clId="{3F7E727D-E485-4236-8616-5EBAF2E6FA4C}" dt="2023-09-07T21:28:05.865" v="2803" actId="478"/>
          <ac:picMkLst>
            <pc:docMk/>
            <pc:sldMk cId="3007356961" sldId="1670"/>
            <ac:picMk id="11" creationId="{6F62F9AF-0932-69DE-2EBD-8DCA81BF2CC2}"/>
          </ac:picMkLst>
        </pc:picChg>
      </pc:sldChg>
      <pc:sldChg chg="add del ord">
        <pc:chgData name="Sarah Johnson" userId="80612314-9284-4908-b52b-652a52fc4bc2" providerId="ADAL" clId="{3F7E727D-E485-4236-8616-5EBAF2E6FA4C}" dt="2023-08-30T20:13:02.616" v="1393" actId="47"/>
        <pc:sldMkLst>
          <pc:docMk/>
          <pc:sldMk cId="1546608688" sldId="1671"/>
        </pc:sldMkLst>
      </pc:sldChg>
      <pc:sldChg chg="addSp delSp modSp add mod modAnim">
        <pc:chgData name="Sarah Johnson" userId="80612314-9284-4908-b52b-652a52fc4bc2" providerId="ADAL" clId="{3F7E727D-E485-4236-8616-5EBAF2E6FA4C}" dt="2023-09-07T21:27:08.054" v="2781" actId="20577"/>
        <pc:sldMkLst>
          <pc:docMk/>
          <pc:sldMk cId="2827771321" sldId="1671"/>
        </pc:sldMkLst>
        <pc:spChg chg="mod">
          <ac:chgData name="Sarah Johnson" userId="80612314-9284-4908-b52b-652a52fc4bc2" providerId="ADAL" clId="{3F7E727D-E485-4236-8616-5EBAF2E6FA4C}" dt="2023-09-07T21:27:08.054" v="2781" actId="20577"/>
          <ac:spMkLst>
            <pc:docMk/>
            <pc:sldMk cId="2827771321" sldId="1671"/>
            <ac:spMk id="2" creationId="{18C48E08-471F-5B34-BC5C-7983BC37D865}"/>
          </ac:spMkLst>
        </pc:spChg>
        <pc:spChg chg="add mod">
          <ac:chgData name="Sarah Johnson" userId="80612314-9284-4908-b52b-652a52fc4bc2" providerId="ADAL" clId="{3F7E727D-E485-4236-8616-5EBAF2E6FA4C}" dt="2023-09-07T21:20:58.374" v="2672" actId="1076"/>
          <ac:spMkLst>
            <pc:docMk/>
            <pc:sldMk cId="2827771321" sldId="1671"/>
            <ac:spMk id="4" creationId="{060A7029-D994-9806-D90C-89A3B9E0DB42}"/>
          </ac:spMkLst>
        </pc:spChg>
        <pc:spChg chg="add mod">
          <ac:chgData name="Sarah Johnson" userId="80612314-9284-4908-b52b-652a52fc4bc2" providerId="ADAL" clId="{3F7E727D-E485-4236-8616-5EBAF2E6FA4C}" dt="2023-09-07T21:21:10.805" v="2676" actId="1076"/>
          <ac:spMkLst>
            <pc:docMk/>
            <pc:sldMk cId="2827771321" sldId="1671"/>
            <ac:spMk id="6" creationId="{CCF60A29-DDC8-7B65-DF43-07CE3B6BC5C1}"/>
          </ac:spMkLst>
        </pc:spChg>
        <pc:spChg chg="del">
          <ac:chgData name="Sarah Johnson" userId="80612314-9284-4908-b52b-652a52fc4bc2" providerId="ADAL" clId="{3F7E727D-E485-4236-8616-5EBAF2E6FA4C}" dt="2023-09-06T18:43:26.083" v="1706" actId="478"/>
          <ac:spMkLst>
            <pc:docMk/>
            <pc:sldMk cId="2827771321" sldId="1671"/>
            <ac:spMk id="9" creationId="{810E1622-4582-6C43-F93F-3BDE84D8D790}"/>
          </ac:spMkLst>
        </pc:spChg>
        <pc:picChg chg="del">
          <ac:chgData name="Sarah Johnson" userId="80612314-9284-4908-b52b-652a52fc4bc2" providerId="ADAL" clId="{3F7E727D-E485-4236-8616-5EBAF2E6FA4C}" dt="2023-09-06T18:43:26.992" v="1707" actId="478"/>
          <ac:picMkLst>
            <pc:docMk/>
            <pc:sldMk cId="2827771321" sldId="1671"/>
            <ac:picMk id="11" creationId="{03672269-3AFF-EC72-1D0A-E16D25ECEB5C}"/>
          </ac:picMkLst>
        </pc:picChg>
        <pc:picChg chg="add mod">
          <ac:chgData name="Sarah Johnson" userId="80612314-9284-4908-b52b-652a52fc4bc2" providerId="ADAL" clId="{3F7E727D-E485-4236-8616-5EBAF2E6FA4C}" dt="2023-09-07T21:21:23.234" v="2678" actId="1076"/>
          <ac:picMkLst>
            <pc:docMk/>
            <pc:sldMk cId="2827771321" sldId="1671"/>
            <ac:picMk id="2050" creationId="{C1AF98FC-B69E-7D70-ECE9-08D005188874}"/>
          </ac:picMkLst>
        </pc:picChg>
      </pc:sldChg>
      <pc:sldChg chg="add del">
        <pc:chgData name="Sarah Johnson" userId="80612314-9284-4908-b52b-652a52fc4bc2" providerId="ADAL" clId="{3F7E727D-E485-4236-8616-5EBAF2E6FA4C}" dt="2023-09-06T18:43:45.294" v="1712" actId="47"/>
        <pc:sldMkLst>
          <pc:docMk/>
          <pc:sldMk cId="3192024426" sldId="1672"/>
        </pc:sldMkLst>
      </pc:sldChg>
      <pc:sldChg chg="addSp modSp add mod">
        <pc:chgData name="Sarah Johnson" userId="80612314-9284-4908-b52b-652a52fc4bc2" providerId="ADAL" clId="{3F7E727D-E485-4236-8616-5EBAF2E6FA4C}" dt="2023-09-07T21:26:52.368" v="2778" actId="20577"/>
        <pc:sldMkLst>
          <pc:docMk/>
          <pc:sldMk cId="202372612" sldId="1673"/>
        </pc:sldMkLst>
        <pc:spChg chg="mod">
          <ac:chgData name="Sarah Johnson" userId="80612314-9284-4908-b52b-652a52fc4bc2" providerId="ADAL" clId="{3F7E727D-E485-4236-8616-5EBAF2E6FA4C}" dt="2023-09-07T21:26:52.368" v="2778" actId="20577"/>
          <ac:spMkLst>
            <pc:docMk/>
            <pc:sldMk cId="202372612" sldId="1673"/>
            <ac:spMk id="2" creationId="{18C48E08-471F-5B34-BC5C-7983BC37D865}"/>
          </ac:spMkLst>
        </pc:spChg>
        <pc:spChg chg="add mod">
          <ac:chgData name="Sarah Johnson" userId="80612314-9284-4908-b52b-652a52fc4bc2" providerId="ADAL" clId="{3F7E727D-E485-4236-8616-5EBAF2E6FA4C}" dt="2023-09-07T21:24:44.714" v="2753" actId="1076"/>
          <ac:spMkLst>
            <pc:docMk/>
            <pc:sldMk cId="202372612" sldId="1673"/>
            <ac:spMk id="4" creationId="{1AFB07A2-1704-F444-22E6-0BD289792666}"/>
          </ac:spMkLst>
        </pc:spChg>
        <pc:spChg chg="add mod">
          <ac:chgData name="Sarah Johnson" userId="80612314-9284-4908-b52b-652a52fc4bc2" providerId="ADAL" clId="{3F7E727D-E485-4236-8616-5EBAF2E6FA4C}" dt="2023-09-07T21:26:39.622" v="2775" actId="1076"/>
          <ac:spMkLst>
            <pc:docMk/>
            <pc:sldMk cId="202372612" sldId="1673"/>
            <ac:spMk id="6" creationId="{0582203F-17AF-C282-3095-7389C79F1576}"/>
          </ac:spMkLst>
        </pc:spChg>
        <pc:picChg chg="add mod">
          <ac:chgData name="Sarah Johnson" userId="80612314-9284-4908-b52b-652a52fc4bc2" providerId="ADAL" clId="{3F7E727D-E485-4236-8616-5EBAF2E6FA4C}" dt="2023-09-07T21:26:47.205" v="2777" actId="1076"/>
          <ac:picMkLst>
            <pc:docMk/>
            <pc:sldMk cId="202372612" sldId="1673"/>
            <ac:picMk id="3074" creationId="{ACD3EC54-BBBB-1E6A-1345-69378067D9E9}"/>
          </ac:picMkLst>
        </pc:picChg>
      </pc:sldChg>
      <pc:sldChg chg="addSp delSp modSp add mod ord">
        <pc:chgData name="Sarah Johnson" userId="80612314-9284-4908-b52b-652a52fc4bc2" providerId="ADAL" clId="{3F7E727D-E485-4236-8616-5EBAF2E6FA4C}" dt="2023-09-07T21:26:57.493" v="2779" actId="20577"/>
        <pc:sldMkLst>
          <pc:docMk/>
          <pc:sldMk cId="2470551235" sldId="1674"/>
        </pc:sldMkLst>
        <pc:spChg chg="mod">
          <ac:chgData name="Sarah Johnson" userId="80612314-9284-4908-b52b-652a52fc4bc2" providerId="ADAL" clId="{3F7E727D-E485-4236-8616-5EBAF2E6FA4C}" dt="2023-09-07T21:26:57.493" v="2779" actId="20577"/>
          <ac:spMkLst>
            <pc:docMk/>
            <pc:sldMk cId="2470551235" sldId="1674"/>
            <ac:spMk id="2" creationId="{18C48E08-471F-5B34-BC5C-7983BC37D865}"/>
          </ac:spMkLst>
        </pc:spChg>
        <pc:spChg chg="add del mod">
          <ac:chgData name="Sarah Johnson" userId="80612314-9284-4908-b52b-652a52fc4bc2" providerId="ADAL" clId="{3F7E727D-E485-4236-8616-5EBAF2E6FA4C}" dt="2023-09-07T21:13:14.149" v="2118" actId="478"/>
          <ac:spMkLst>
            <pc:docMk/>
            <pc:sldMk cId="2470551235" sldId="1674"/>
            <ac:spMk id="3" creationId="{6C1DC9DA-84EC-E375-9ED4-A8CB6940E52A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4" creationId="{CE8130BF-947A-6F7A-07F5-3E2F16BFC04D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6" creationId="{992DB26E-709D-53F9-CB60-4D0A8AA2EF1F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8" creationId="{ED2621BD-3C03-B0AC-8FBB-AF855F7144FB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9" creationId="{21B35541-0CF8-53E0-BD1C-D74BA7514DE8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10" creationId="{B6ADA022-0C3E-E709-08C1-C8FBB65A2ED3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11" creationId="{B8EC9A00-BDBF-B2CE-46BE-96C7C87C7398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12" creationId="{57B48D2A-3DCA-A4E1-8A7B-B98B1D2930BC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13" creationId="{56E11A0A-D71A-7AE9-371D-0E7B1F6A0A52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14" creationId="{2E0D3790-F53F-2FFE-4358-1441C34010E1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15" creationId="{BB24D572-BB08-8857-0BAC-302915E6C99B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16" creationId="{E9FA8651-F27E-9E3E-71B0-84D78D3FEB6E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17" creationId="{EB8F770A-469B-30DF-3702-8E6528446F01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18" creationId="{7216277F-91D7-DB9F-98EE-63E5972FE74B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19" creationId="{58380696-8C24-4CDF-B62A-C957BD7AD430}"/>
          </ac:spMkLst>
        </pc:spChg>
        <pc:spChg chg="add mod">
          <ac:chgData name="Sarah Johnson" userId="80612314-9284-4908-b52b-652a52fc4bc2" providerId="ADAL" clId="{3F7E727D-E485-4236-8616-5EBAF2E6FA4C}" dt="2023-09-07T21:15:06.436" v="2137" actId="1076"/>
          <ac:spMkLst>
            <pc:docMk/>
            <pc:sldMk cId="2470551235" sldId="1674"/>
            <ac:spMk id="20" creationId="{85C7030E-5B98-6860-E16C-712CBEC45EF1}"/>
          </ac:spMkLst>
        </pc:spChg>
        <pc:spChg chg="add mod">
          <ac:chgData name="Sarah Johnson" userId="80612314-9284-4908-b52b-652a52fc4bc2" providerId="ADAL" clId="{3F7E727D-E485-4236-8616-5EBAF2E6FA4C}" dt="2023-09-07T21:16:04.806" v="2263" actId="313"/>
          <ac:spMkLst>
            <pc:docMk/>
            <pc:sldMk cId="2470551235" sldId="1674"/>
            <ac:spMk id="21" creationId="{D599DF47-05D9-2246-B18E-915894827D1F}"/>
          </ac:spMkLst>
        </pc:spChg>
        <pc:spChg chg="add mod">
          <ac:chgData name="Sarah Johnson" userId="80612314-9284-4908-b52b-652a52fc4bc2" providerId="ADAL" clId="{3F7E727D-E485-4236-8616-5EBAF2E6FA4C}" dt="2023-09-07T21:16:32.563" v="2361" actId="20577"/>
          <ac:spMkLst>
            <pc:docMk/>
            <pc:sldMk cId="2470551235" sldId="1674"/>
            <ac:spMk id="22" creationId="{4947FB29-6CCA-445D-DA69-2A515A144292}"/>
          </ac:spMkLst>
        </pc:spChg>
      </pc:sldChg>
      <pc:sldChg chg="add del">
        <pc:chgData name="Sarah Johnson" userId="80612314-9284-4908-b52b-652a52fc4bc2" providerId="ADAL" clId="{3F7E727D-E485-4236-8616-5EBAF2E6FA4C}" dt="2023-09-07T21:31:41.431" v="2820" actId="47"/>
        <pc:sldMkLst>
          <pc:docMk/>
          <pc:sldMk cId="3868507599" sldId="1675"/>
        </pc:sldMkLst>
      </pc:sldChg>
      <pc:sldChg chg="addSp modSp add mod">
        <pc:chgData name="Sarah Johnson" userId="80612314-9284-4908-b52b-652a52fc4bc2" providerId="ADAL" clId="{3F7E727D-E485-4236-8616-5EBAF2E6FA4C}" dt="2023-09-07T21:34:33.437" v="2975" actId="1076"/>
        <pc:sldMkLst>
          <pc:docMk/>
          <pc:sldMk cId="2992050336" sldId="1676"/>
        </pc:sldMkLst>
        <pc:spChg chg="mod">
          <ac:chgData name="Sarah Johnson" userId="80612314-9284-4908-b52b-652a52fc4bc2" providerId="ADAL" clId="{3F7E727D-E485-4236-8616-5EBAF2E6FA4C}" dt="2023-09-07T21:27:00.917" v="2780" actId="20577"/>
          <ac:spMkLst>
            <pc:docMk/>
            <pc:sldMk cId="2992050336" sldId="1676"/>
            <ac:spMk id="2" creationId="{18C48E08-471F-5B34-BC5C-7983BC37D865}"/>
          </ac:spMkLst>
        </pc:spChg>
        <pc:spChg chg="add mod">
          <ac:chgData name="Sarah Johnson" userId="80612314-9284-4908-b52b-652a52fc4bc2" providerId="ADAL" clId="{3F7E727D-E485-4236-8616-5EBAF2E6FA4C}" dt="2023-09-07T21:34:32.495" v="2974" actId="1076"/>
          <ac:spMkLst>
            <pc:docMk/>
            <pc:sldMk cId="2992050336" sldId="1676"/>
            <ac:spMk id="3" creationId="{400EAFF3-9DFD-B0FA-6D56-401A94360872}"/>
          </ac:spMkLst>
        </pc:spChg>
        <pc:picChg chg="add mod">
          <ac:chgData name="Sarah Johnson" userId="80612314-9284-4908-b52b-652a52fc4bc2" providerId="ADAL" clId="{3F7E727D-E485-4236-8616-5EBAF2E6FA4C}" dt="2023-09-07T21:34:33.437" v="2975" actId="1076"/>
          <ac:picMkLst>
            <pc:docMk/>
            <pc:sldMk cId="2992050336" sldId="1676"/>
            <ac:picMk id="1026" creationId="{3733E314-EB9C-8A98-378E-EF2C9ECB402F}"/>
          </ac:picMkLst>
        </pc:picChg>
      </pc:sldChg>
      <pc:sldChg chg="addSp delSp modSp add mod delAnim">
        <pc:chgData name="Sarah Johnson" userId="80612314-9284-4908-b52b-652a52fc4bc2" providerId="ADAL" clId="{3F7E727D-E485-4236-8616-5EBAF2E6FA4C}" dt="2023-09-07T21:23:35.183" v="2738" actId="1076"/>
        <pc:sldMkLst>
          <pc:docMk/>
          <pc:sldMk cId="481405008" sldId="1677"/>
        </pc:sldMkLst>
        <pc:spChg chg="mod">
          <ac:chgData name="Sarah Johnson" userId="80612314-9284-4908-b52b-652a52fc4bc2" providerId="ADAL" clId="{3F7E727D-E485-4236-8616-5EBAF2E6FA4C}" dt="2023-09-07T21:21:46.475" v="2695" actId="20577"/>
          <ac:spMkLst>
            <pc:docMk/>
            <pc:sldMk cId="481405008" sldId="1677"/>
            <ac:spMk id="2" creationId="{18C48E08-471F-5B34-BC5C-7983BC37D865}"/>
          </ac:spMkLst>
        </pc:spChg>
        <pc:spChg chg="del mod">
          <ac:chgData name="Sarah Johnson" userId="80612314-9284-4908-b52b-652a52fc4bc2" providerId="ADAL" clId="{3F7E727D-E485-4236-8616-5EBAF2E6FA4C}" dt="2023-09-07T21:21:50.074" v="2697" actId="478"/>
          <ac:spMkLst>
            <pc:docMk/>
            <pc:sldMk cId="481405008" sldId="1677"/>
            <ac:spMk id="4" creationId="{060A7029-D994-9806-D90C-89A3B9E0DB42}"/>
          </ac:spMkLst>
        </pc:spChg>
        <pc:spChg chg="del mod">
          <ac:chgData name="Sarah Johnson" userId="80612314-9284-4908-b52b-652a52fc4bc2" providerId="ADAL" clId="{3F7E727D-E485-4236-8616-5EBAF2E6FA4C}" dt="2023-09-07T21:21:51.631" v="2700" actId="478"/>
          <ac:spMkLst>
            <pc:docMk/>
            <pc:sldMk cId="481405008" sldId="1677"/>
            <ac:spMk id="6" creationId="{CCF60A29-DDC8-7B65-DF43-07CE3B6BC5C1}"/>
          </ac:spMkLst>
        </pc:spChg>
        <pc:spChg chg="add mod">
          <ac:chgData name="Sarah Johnson" userId="80612314-9284-4908-b52b-652a52fc4bc2" providerId="ADAL" clId="{3F7E727D-E485-4236-8616-5EBAF2E6FA4C}" dt="2023-09-07T21:22:46.522" v="2735" actId="1076"/>
          <ac:spMkLst>
            <pc:docMk/>
            <pc:sldMk cId="481405008" sldId="1677"/>
            <ac:spMk id="8" creationId="{D06C1368-4CEA-0BBA-404B-EB0B14486ADE}"/>
          </ac:spMkLst>
        </pc:spChg>
        <pc:picChg chg="add mod">
          <ac:chgData name="Sarah Johnson" userId="80612314-9284-4908-b52b-652a52fc4bc2" providerId="ADAL" clId="{3F7E727D-E485-4236-8616-5EBAF2E6FA4C}" dt="2023-09-07T21:23:35.183" v="2738" actId="1076"/>
          <ac:picMkLst>
            <pc:docMk/>
            <pc:sldMk cId="481405008" sldId="1677"/>
            <ac:picMk id="10" creationId="{6D99D18B-0350-E9FA-6813-D75B615E359E}"/>
          </ac:picMkLst>
        </pc:picChg>
        <pc:picChg chg="del">
          <ac:chgData name="Sarah Johnson" userId="80612314-9284-4908-b52b-652a52fc4bc2" providerId="ADAL" clId="{3F7E727D-E485-4236-8616-5EBAF2E6FA4C}" dt="2023-09-07T21:21:50.530" v="2698" actId="478"/>
          <ac:picMkLst>
            <pc:docMk/>
            <pc:sldMk cId="481405008" sldId="1677"/>
            <ac:picMk id="2050" creationId="{C1AF98FC-B69E-7D70-ECE9-08D005188874}"/>
          </ac:picMkLst>
        </pc:picChg>
      </pc:sldChg>
      <pc:sldChg chg="addSp delSp modSp add mod">
        <pc:chgData name="Sarah Johnson" userId="80612314-9284-4908-b52b-652a52fc4bc2" providerId="ADAL" clId="{3F7E727D-E485-4236-8616-5EBAF2E6FA4C}" dt="2023-09-07T21:31:32.281" v="2819"/>
        <pc:sldMkLst>
          <pc:docMk/>
          <pc:sldMk cId="3885430955" sldId="1678"/>
        </pc:sldMkLst>
        <pc:spChg chg="del mod">
          <ac:chgData name="Sarah Johnson" userId="80612314-9284-4908-b52b-652a52fc4bc2" providerId="ADAL" clId="{3F7E727D-E485-4236-8616-5EBAF2E6FA4C}" dt="2023-09-07T21:31:31.466" v="2818" actId="478"/>
          <ac:spMkLst>
            <pc:docMk/>
            <pc:sldMk cId="3885430955" sldId="1678"/>
            <ac:spMk id="4" creationId="{1AFB07A2-1704-F444-22E6-0BD289792666}"/>
          </ac:spMkLst>
        </pc:spChg>
        <pc:spChg chg="del mod">
          <ac:chgData name="Sarah Johnson" userId="80612314-9284-4908-b52b-652a52fc4bc2" providerId="ADAL" clId="{3F7E727D-E485-4236-8616-5EBAF2E6FA4C}" dt="2023-09-07T21:31:30.540" v="2816" actId="478"/>
          <ac:spMkLst>
            <pc:docMk/>
            <pc:sldMk cId="3885430955" sldId="1678"/>
            <ac:spMk id="6" creationId="{0582203F-17AF-C282-3095-7389C79F1576}"/>
          </ac:spMkLst>
        </pc:spChg>
        <pc:picChg chg="del">
          <ac:chgData name="Sarah Johnson" userId="80612314-9284-4908-b52b-652a52fc4bc2" providerId="ADAL" clId="{3F7E727D-E485-4236-8616-5EBAF2E6FA4C}" dt="2023-09-07T21:31:29.395" v="2814" actId="478"/>
          <ac:picMkLst>
            <pc:docMk/>
            <pc:sldMk cId="3885430955" sldId="1678"/>
            <ac:picMk id="3074" creationId="{ACD3EC54-BBBB-1E6A-1345-69378067D9E9}"/>
          </ac:picMkLst>
        </pc:picChg>
        <pc:picChg chg="add">
          <ac:chgData name="Sarah Johnson" userId="80612314-9284-4908-b52b-652a52fc4bc2" providerId="ADAL" clId="{3F7E727D-E485-4236-8616-5EBAF2E6FA4C}" dt="2023-09-07T21:31:32.281" v="2819"/>
          <ac:picMkLst>
            <pc:docMk/>
            <pc:sldMk cId="3885430955" sldId="1678"/>
            <ac:picMk id="4098" creationId="{46809BA5-34D6-7D35-71CE-1F6D4369BB8C}"/>
          </ac:picMkLst>
        </pc:picChg>
      </pc:sldChg>
    </pc:docChg>
  </pc:docChgLst>
  <pc:docChgLst>
    <pc:chgData name="Sarah Johnson" userId="S::sarah@refinem.com::80612314-9284-4908-b52b-652a52fc4bc2" providerId="AD" clId="Web-{15B3863F-265A-D6D0-1E99-277DC2061DC9}"/>
    <pc:docChg chg="modSld">
      <pc:chgData name="Sarah Johnson" userId="S::sarah@refinem.com::80612314-9284-4908-b52b-652a52fc4bc2" providerId="AD" clId="Web-{15B3863F-265A-D6D0-1E99-277DC2061DC9}" dt="2023-09-26T12:55:55.357" v="125" actId="20577"/>
      <pc:docMkLst>
        <pc:docMk/>
      </pc:docMkLst>
      <pc:sldChg chg="addSp delSp modSp modCm">
        <pc:chgData name="Sarah Johnson" userId="S::sarah@refinem.com::80612314-9284-4908-b52b-652a52fc4bc2" providerId="AD" clId="Web-{15B3863F-265A-D6D0-1E99-277DC2061DC9}" dt="2023-09-26T12:55:55.357" v="125" actId="20577"/>
        <pc:sldMkLst>
          <pc:docMk/>
          <pc:sldMk cId="1864026961" sldId="1681"/>
        </pc:sldMkLst>
        <pc:spChg chg="add mod">
          <ac:chgData name="Sarah Johnson" userId="S::sarah@refinem.com::80612314-9284-4908-b52b-652a52fc4bc2" providerId="AD" clId="Web-{15B3863F-265A-D6D0-1E99-277DC2061DC9}" dt="2023-09-26T12:55:55.357" v="125" actId="20577"/>
          <ac:spMkLst>
            <pc:docMk/>
            <pc:sldMk cId="1864026961" sldId="1681"/>
            <ac:spMk id="6" creationId="{97210A63-6477-B95C-67FA-DA41934C0232}"/>
          </ac:spMkLst>
        </pc:spChg>
        <pc:picChg chg="del">
          <ac:chgData name="Sarah Johnson" userId="S::sarah@refinem.com::80612314-9284-4908-b52b-652a52fc4bc2" providerId="AD" clId="Web-{15B3863F-265A-D6D0-1E99-277DC2061DC9}" dt="2023-09-26T12:49:50.547" v="0"/>
          <ac:picMkLst>
            <pc:docMk/>
            <pc:sldMk cId="1864026961" sldId="1681"/>
            <ac:picMk id="4" creationId="{793355BD-D872-6CEC-04F3-A7CDEEEB1290}"/>
          </ac:picMkLst>
        </pc:picChg>
        <pc:picChg chg="add mod">
          <ac:chgData name="Sarah Johnson" userId="S::sarah@refinem.com::80612314-9284-4908-b52b-652a52fc4bc2" providerId="AD" clId="Web-{15B3863F-265A-D6D0-1E99-277DC2061DC9}" dt="2023-09-26T12:55:09.574" v="110" actId="1076"/>
          <ac:picMkLst>
            <pc:docMk/>
            <pc:sldMk cId="1864026961" sldId="1681"/>
            <ac:picMk id="8" creationId="{D5608E4A-3589-EF5A-C453-DE8A7BC130E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S::sarah@refinem.com::80612314-9284-4908-b52b-652a52fc4bc2" providerId="AD" clId="Web-{15B3863F-265A-D6D0-1E99-277DC2061DC9}" dt="2023-09-26T12:55:53.138" v="124"/>
              <pc2:cmMkLst xmlns:pc2="http://schemas.microsoft.com/office/powerpoint/2019/9/main/command">
                <pc:docMk/>
                <pc:sldMk cId="1864026961" sldId="1681"/>
                <pc2:cmMk id="{41F3F863-FFB8-4C4E-B644-2A949B6524D4}"/>
              </pc2:cmMkLst>
            </pc226:cmChg>
          </p:ext>
        </pc:extLst>
      </pc:sldChg>
    </pc:docChg>
  </pc:docChgLst>
  <pc:docChgLst>
    <pc:chgData name="Sarah Johnson" userId="S::sarah@refinem.com::80612314-9284-4908-b52b-652a52fc4bc2" providerId="AD" clId="Web-{3B7679C4-EB4A-BF7C-6434-AEBE7CFEA6D7}"/>
    <pc:docChg chg="modSld">
      <pc:chgData name="Sarah Johnson" userId="S::sarah@refinem.com::80612314-9284-4908-b52b-652a52fc4bc2" providerId="AD" clId="Web-{3B7679C4-EB4A-BF7C-6434-AEBE7CFEA6D7}" dt="2023-08-29T19:36:36.171" v="33" actId="20577"/>
      <pc:docMkLst>
        <pc:docMk/>
      </pc:docMkLst>
      <pc:sldChg chg="modSp">
        <pc:chgData name="Sarah Johnson" userId="S::sarah@refinem.com::80612314-9284-4908-b52b-652a52fc4bc2" providerId="AD" clId="Web-{3B7679C4-EB4A-BF7C-6434-AEBE7CFEA6D7}" dt="2023-08-29T19:36:36.171" v="33" actId="20577"/>
        <pc:sldMkLst>
          <pc:docMk/>
          <pc:sldMk cId="0" sldId="256"/>
        </pc:sldMkLst>
        <pc:spChg chg="mod">
          <ac:chgData name="Sarah Johnson" userId="S::sarah@refinem.com::80612314-9284-4908-b52b-652a52fc4bc2" providerId="AD" clId="Web-{3B7679C4-EB4A-BF7C-6434-AEBE7CFEA6D7}" dt="2023-08-29T19:36:36.171" v="33" actId="20577"/>
          <ac:spMkLst>
            <pc:docMk/>
            <pc:sldMk cId="0" sldId="256"/>
            <ac:spMk id="4" creationId="{A494ED43-BFEE-8EC2-F6E2-0E451DDD50E8}"/>
          </ac:spMkLst>
        </pc:spChg>
      </pc:sldChg>
    </pc:docChg>
  </pc:docChgLst>
  <pc:docChgLst>
    <pc:chgData name="Sarah Johnson" userId="S::sarah@refinem.com::80612314-9284-4908-b52b-652a52fc4bc2" providerId="AD" clId="Web-{14B69460-8302-B2C8-01DA-D43C63588CBE}"/>
    <pc:docChg chg="addSld delSld modSld sldOrd addMainMaster">
      <pc:chgData name="Sarah Johnson" userId="S::sarah@refinem.com::80612314-9284-4908-b52b-652a52fc4bc2" providerId="AD" clId="Web-{14B69460-8302-B2C8-01DA-D43C63588CBE}" dt="2023-09-13T21:40:22.776" v="276"/>
      <pc:docMkLst>
        <pc:docMk/>
      </pc:docMkLst>
      <pc:sldChg chg="modSp modCm">
        <pc:chgData name="Sarah Johnson" userId="S::sarah@refinem.com::80612314-9284-4908-b52b-652a52fc4bc2" providerId="AD" clId="Web-{14B69460-8302-B2C8-01DA-D43C63588CBE}" dt="2023-09-13T21:24:26.441" v="2"/>
        <pc:sldMkLst>
          <pc:docMk/>
          <pc:sldMk cId="0" sldId="261"/>
        </pc:sldMkLst>
        <pc:graphicFrameChg chg="mod modGraphic">
          <ac:chgData name="Sarah Johnson" userId="S::sarah@refinem.com::80612314-9284-4908-b52b-652a52fc4bc2" providerId="AD" clId="Web-{14B69460-8302-B2C8-01DA-D43C63588CBE}" dt="2023-09-13T21:24:11.877" v="1"/>
          <ac:graphicFrameMkLst>
            <pc:docMk/>
            <pc:sldMk cId="0" sldId="261"/>
            <ac:graphicFrameMk id="130" creationId="{00000000-0000-0000-0000-000000000000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S::sarah@refinem.com::80612314-9284-4908-b52b-652a52fc4bc2" providerId="AD" clId="Web-{14B69460-8302-B2C8-01DA-D43C63588CBE}" dt="2023-09-13T21:24:26.441" v="2"/>
              <pc2:cmMkLst xmlns:pc2="http://schemas.microsoft.com/office/powerpoint/2019/9/main/command">
                <pc:docMk/>
                <pc:sldMk cId="0" sldId="261"/>
                <pc2:cmMk id="{C5216C79-DD14-574C-97F8-89CB360791B5}"/>
              </pc2:cmMkLst>
            </pc226:cmChg>
          </p:ext>
        </pc:extLst>
      </pc:sldChg>
      <pc:sldChg chg="addSp delSp modSp del">
        <pc:chgData name="Sarah Johnson" userId="S::sarah@refinem.com::80612314-9284-4908-b52b-652a52fc4bc2" providerId="AD" clId="Web-{14B69460-8302-B2C8-01DA-D43C63588CBE}" dt="2023-09-13T21:40:22.776" v="276"/>
        <pc:sldMkLst>
          <pc:docMk/>
          <pc:sldMk cId="0" sldId="280"/>
        </pc:sldMkLst>
        <pc:spChg chg="add del mod">
          <ac:chgData name="Sarah Johnson" userId="S::sarah@refinem.com::80612314-9284-4908-b52b-652a52fc4bc2" providerId="AD" clId="Web-{14B69460-8302-B2C8-01DA-D43C63588CBE}" dt="2023-09-13T21:39:52.867" v="272"/>
          <ac:spMkLst>
            <pc:docMk/>
            <pc:sldMk cId="0" sldId="280"/>
            <ac:spMk id="6" creationId="{57675AC6-23F0-29A0-A31D-9E93BC65E6A0}"/>
          </ac:spMkLst>
        </pc:spChg>
        <pc:spChg chg="add del mod">
          <ac:chgData name="Sarah Johnson" userId="S::sarah@refinem.com::80612314-9284-4908-b52b-652a52fc4bc2" providerId="AD" clId="Web-{14B69460-8302-B2C8-01DA-D43C63588CBE}" dt="2023-09-13T21:39:49.742" v="269"/>
          <ac:spMkLst>
            <pc:docMk/>
            <pc:sldMk cId="0" sldId="280"/>
            <ac:spMk id="8" creationId="{AAB5D691-EC08-F9E1-BFA5-EA62452D7C35}"/>
          </ac:spMkLst>
        </pc:spChg>
        <pc:spChg chg="del mod">
          <ac:chgData name="Sarah Johnson" userId="S::sarah@refinem.com::80612314-9284-4908-b52b-652a52fc4bc2" providerId="AD" clId="Web-{14B69460-8302-B2C8-01DA-D43C63588CBE}" dt="2023-09-13T21:39:47.805" v="268"/>
          <ac:spMkLst>
            <pc:docMk/>
            <pc:sldMk cId="0" sldId="280"/>
            <ac:spMk id="342" creationId="{00000000-0000-0000-0000-000000000000}"/>
          </ac:spMkLst>
        </pc:spChg>
        <pc:picChg chg="add del mod">
          <ac:chgData name="Sarah Johnson" userId="S::sarah@refinem.com::80612314-9284-4908-b52b-652a52fc4bc2" providerId="AD" clId="Web-{14B69460-8302-B2C8-01DA-D43C63588CBE}" dt="2023-09-13T21:39:57.743" v="274"/>
          <ac:picMkLst>
            <pc:docMk/>
            <pc:sldMk cId="0" sldId="280"/>
            <ac:picMk id="9" creationId="{9BD2C6FE-89F3-FCBC-B689-60E42A515884}"/>
          </ac:picMkLst>
        </pc:picChg>
        <pc:picChg chg="del">
          <ac:chgData name="Sarah Johnson" userId="S::sarah@refinem.com::80612314-9284-4908-b52b-652a52fc4bc2" providerId="AD" clId="Web-{14B69460-8302-B2C8-01DA-D43C63588CBE}" dt="2023-09-13T21:39:51.617" v="270"/>
          <ac:picMkLst>
            <pc:docMk/>
            <pc:sldMk cId="0" sldId="280"/>
            <ac:picMk id="343" creationId="{00000000-0000-0000-0000-000000000000}"/>
          </ac:picMkLst>
        </pc:picChg>
        <pc:picChg chg="del">
          <ac:chgData name="Sarah Johnson" userId="S::sarah@refinem.com::80612314-9284-4908-b52b-652a52fc4bc2" providerId="AD" clId="Web-{14B69460-8302-B2C8-01DA-D43C63588CBE}" dt="2023-09-13T21:39:52.133" v="271"/>
          <ac:picMkLst>
            <pc:docMk/>
            <pc:sldMk cId="0" sldId="280"/>
            <ac:picMk id="344" creationId="{00000000-0000-0000-0000-000000000000}"/>
          </ac:picMkLst>
        </pc:picChg>
      </pc:sldChg>
      <pc:sldChg chg="modCm">
        <pc:chgData name="Sarah Johnson" userId="S::sarah@refinem.com::80612314-9284-4908-b52b-652a52fc4bc2" providerId="AD" clId="Web-{14B69460-8302-B2C8-01DA-D43C63588CBE}" dt="2023-09-13T21:37:22.763" v="231"/>
        <pc:sldMkLst>
          <pc:docMk/>
          <pc:sldMk cId="2827771321" sldId="16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S::sarah@refinem.com::80612314-9284-4908-b52b-652a52fc4bc2" providerId="AD" clId="Web-{14B69460-8302-B2C8-01DA-D43C63588CBE}" dt="2023-09-13T21:37:22.763" v="231"/>
              <pc2:cmMkLst xmlns:pc2="http://schemas.microsoft.com/office/powerpoint/2019/9/main/command">
                <pc:docMk/>
                <pc:sldMk cId="2827771321" sldId="1671"/>
                <pc2:cmMk id="{30EAF5B2-D969-C54E-8909-92E806026D2F}"/>
              </pc2:cmMkLst>
            </pc226:cmChg>
          </p:ext>
        </pc:extLst>
      </pc:sldChg>
      <pc:sldChg chg="addSp delSp modSp add ord replId">
        <pc:chgData name="Sarah Johnson" userId="S::sarah@refinem.com::80612314-9284-4908-b52b-652a52fc4bc2" providerId="AD" clId="Web-{14B69460-8302-B2C8-01DA-D43C63588CBE}" dt="2023-09-13T21:37:15.559" v="230" actId="20577"/>
        <pc:sldMkLst>
          <pc:docMk/>
          <pc:sldMk cId="3487686733" sldId="1679"/>
        </pc:sldMkLst>
        <pc:spChg chg="mod">
          <ac:chgData name="Sarah Johnson" userId="S::sarah@refinem.com::80612314-9284-4908-b52b-652a52fc4bc2" providerId="AD" clId="Web-{14B69460-8302-B2C8-01DA-D43C63588CBE}" dt="2023-09-13T21:26:04.323" v="8" actId="20577"/>
          <ac:spMkLst>
            <pc:docMk/>
            <pc:sldMk cId="3487686733" sldId="1679"/>
            <ac:spMk id="2" creationId="{18C48E08-471F-5B34-BC5C-7983BC37D865}"/>
          </ac:spMkLst>
        </pc:spChg>
        <pc:spChg chg="mod">
          <ac:chgData name="Sarah Johnson" userId="S::sarah@refinem.com::80612314-9284-4908-b52b-652a52fc4bc2" providerId="AD" clId="Web-{14B69460-8302-B2C8-01DA-D43C63588CBE}" dt="2023-09-13T21:37:04.699" v="229" actId="1076"/>
          <ac:spMkLst>
            <pc:docMk/>
            <pc:sldMk cId="3487686733" sldId="1679"/>
            <ac:spMk id="4" creationId="{060A7029-D994-9806-D90C-89A3B9E0DB42}"/>
          </ac:spMkLst>
        </pc:spChg>
        <pc:spChg chg="mod">
          <ac:chgData name="Sarah Johnson" userId="S::sarah@refinem.com::80612314-9284-4908-b52b-652a52fc4bc2" providerId="AD" clId="Web-{14B69460-8302-B2C8-01DA-D43C63588CBE}" dt="2023-09-13T21:37:15.559" v="230" actId="20577"/>
          <ac:spMkLst>
            <pc:docMk/>
            <pc:sldMk cId="3487686733" sldId="1679"/>
            <ac:spMk id="6" creationId="{CCF60A29-DDC8-7B65-DF43-07CE3B6BC5C1}"/>
          </ac:spMkLst>
        </pc:spChg>
        <pc:picChg chg="add mod">
          <ac:chgData name="Sarah Johnson" userId="S::sarah@refinem.com::80612314-9284-4908-b52b-652a52fc4bc2" providerId="AD" clId="Web-{14B69460-8302-B2C8-01DA-D43C63588CBE}" dt="2023-09-13T21:36:59.464" v="228" actId="1076"/>
          <ac:picMkLst>
            <pc:docMk/>
            <pc:sldMk cId="3487686733" sldId="1679"/>
            <ac:picMk id="3" creationId="{9DF79BFF-8889-8E3B-F83B-883CBEB76792}"/>
          </ac:picMkLst>
        </pc:picChg>
        <pc:picChg chg="del">
          <ac:chgData name="Sarah Johnson" userId="S::sarah@refinem.com::80612314-9284-4908-b52b-652a52fc4bc2" providerId="AD" clId="Web-{14B69460-8302-B2C8-01DA-D43C63588CBE}" dt="2023-09-13T21:29:11.368" v="65"/>
          <ac:picMkLst>
            <pc:docMk/>
            <pc:sldMk cId="3487686733" sldId="1679"/>
            <ac:picMk id="2050" creationId="{C1AF98FC-B69E-7D70-ECE9-08D005188874}"/>
          </ac:picMkLst>
        </pc:picChg>
      </pc:sldChg>
      <pc:sldChg chg="add">
        <pc:chgData name="Sarah Johnson" userId="S::sarah@refinem.com::80612314-9284-4908-b52b-652a52fc4bc2" providerId="AD" clId="Web-{14B69460-8302-B2C8-01DA-D43C63588CBE}" dt="2023-09-13T21:40:10.462" v="275"/>
        <pc:sldMkLst>
          <pc:docMk/>
          <pc:sldMk cId="1066467592" sldId="1680"/>
        </pc:sldMkLst>
      </pc:sldChg>
      <pc:sldMasterChg chg="add addSldLayout">
        <pc:chgData name="Sarah Johnson" userId="S::sarah@refinem.com::80612314-9284-4908-b52b-652a52fc4bc2" providerId="AD" clId="Web-{14B69460-8302-B2C8-01DA-D43C63588CBE}" dt="2023-09-13T21:40:10.462" v="275"/>
        <pc:sldMasterMkLst>
          <pc:docMk/>
          <pc:sldMasterMk cId="1229375053" sldId="2147483678"/>
        </pc:sldMasterMkLst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4259976350" sldId="2147483679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177841885" sldId="2147483680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412077662" sldId="2147483681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1069389985" sldId="2147483682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1985255596" sldId="2147483683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48731400" sldId="2147483684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3375065937" sldId="2147483685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2281976435" sldId="2147483686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1542115840" sldId="2147483687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2824124342" sldId="2147483688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2969844497" sldId="2147483689"/>
          </pc:sldLayoutMkLst>
        </pc:sldLayoutChg>
        <pc:sldLayoutChg chg="add">
          <pc:chgData name="Sarah Johnson" userId="S::sarah@refinem.com::80612314-9284-4908-b52b-652a52fc4bc2" providerId="AD" clId="Web-{14B69460-8302-B2C8-01DA-D43C63588CBE}" dt="2023-09-13T21:40:10.462" v="275"/>
          <pc:sldLayoutMkLst>
            <pc:docMk/>
            <pc:sldMasterMk cId="1229375053" sldId="2147483678"/>
            <pc:sldLayoutMk cId="535624901" sldId="2147483690"/>
          </pc:sldLayoutMkLst>
        </pc:sldLayoutChg>
      </pc:sldMasterChg>
    </pc:docChg>
  </pc:docChgLst>
  <pc:docChgLst>
    <pc:chgData name="Sarah Johnson" userId="S::sarah@refinem.com::80612314-9284-4908-b52b-652a52fc4bc2" providerId="AD" clId="Web-{D86059A9-1B71-565A-941A-E323A21CF8FA}"/>
    <pc:docChg chg="modSld">
      <pc:chgData name="Sarah Johnson" userId="S::sarah@refinem.com::80612314-9284-4908-b52b-652a52fc4bc2" providerId="AD" clId="Web-{D86059A9-1B71-565A-941A-E323A21CF8FA}" dt="2023-09-26T18:41:25.673" v="27" actId="20577"/>
      <pc:docMkLst>
        <pc:docMk/>
      </pc:docMkLst>
      <pc:sldChg chg="modSp">
        <pc:chgData name="Sarah Johnson" userId="S::sarah@refinem.com::80612314-9284-4908-b52b-652a52fc4bc2" providerId="AD" clId="Web-{D86059A9-1B71-565A-941A-E323A21CF8FA}" dt="2023-09-26T18:41:25.673" v="27" actId="20577"/>
        <pc:sldMkLst>
          <pc:docMk/>
          <pc:sldMk cId="0" sldId="257"/>
        </pc:sldMkLst>
        <pc:spChg chg="mod">
          <ac:chgData name="Sarah Johnson" userId="S::sarah@refinem.com::80612314-9284-4908-b52b-652a52fc4bc2" providerId="AD" clId="Web-{D86059A9-1B71-565A-941A-E323A21CF8FA}" dt="2023-09-26T18:41:25.673" v="27" actId="20577"/>
          <ac:spMkLst>
            <pc:docMk/>
            <pc:sldMk cId="0" sldId="257"/>
            <ac:spMk id="21" creationId="{54483E5F-594D-26AD-C9F3-7DAB8AF393CE}"/>
          </ac:spMkLst>
        </pc:spChg>
        <pc:spChg chg="mod">
          <ac:chgData name="Sarah Johnson" userId="S::sarah@refinem.com::80612314-9284-4908-b52b-652a52fc4bc2" providerId="AD" clId="Web-{D86059A9-1B71-565A-941A-E323A21CF8FA}" dt="2023-09-26T18:41:18.016" v="2" actId="20577"/>
          <ac:spMkLst>
            <pc:docMk/>
            <pc:sldMk cId="0" sldId="257"/>
            <ac:spMk id="26" creationId="{2478BE57-3FE8-B505-2DAE-F0DFC8FBB27A}"/>
          </ac:spMkLst>
        </pc:spChg>
      </pc:sldChg>
    </pc:docChg>
  </pc:docChgLst>
  <pc:docChgLst>
    <pc:chgData name="Sarah Johnson" userId="80612314-9284-4908-b52b-652a52fc4bc2" providerId="ADAL" clId="{04E705C0-7F9E-4EAD-950E-62B58C85A3BC}"/>
    <pc:docChg chg="undo custSel modSld">
      <pc:chgData name="Sarah Johnson" userId="80612314-9284-4908-b52b-652a52fc4bc2" providerId="ADAL" clId="{04E705C0-7F9E-4EAD-950E-62B58C85A3BC}" dt="2023-10-10T20:23:44.130" v="461" actId="13926"/>
      <pc:docMkLst>
        <pc:docMk/>
      </pc:docMkLst>
      <pc:sldChg chg="modSp mod addCm">
        <pc:chgData name="Sarah Johnson" userId="80612314-9284-4908-b52b-652a52fc4bc2" providerId="ADAL" clId="{04E705C0-7F9E-4EAD-950E-62B58C85A3BC}" dt="2023-10-10T20:23:44.130" v="461" actId="13926"/>
        <pc:sldMkLst>
          <pc:docMk/>
          <pc:sldMk cId="0" sldId="278"/>
        </pc:sldMkLst>
        <pc:spChg chg="mod">
          <ac:chgData name="Sarah Johnson" userId="80612314-9284-4908-b52b-652a52fc4bc2" providerId="ADAL" clId="{04E705C0-7F9E-4EAD-950E-62B58C85A3BC}" dt="2023-10-10T20:23:44.130" v="461" actId="13926"/>
          <ac:spMkLst>
            <pc:docMk/>
            <pc:sldMk cId="0" sldId="278"/>
            <ac:spMk id="327" creationId="{00000000-0000-0000-0000-000000000000}"/>
          </ac:spMkLst>
        </pc:spChg>
        <pc:graphicFrameChg chg="mod modGraphic">
          <ac:chgData name="Sarah Johnson" userId="80612314-9284-4908-b52b-652a52fc4bc2" providerId="ADAL" clId="{04E705C0-7F9E-4EAD-950E-62B58C85A3BC}" dt="2023-10-10T20:23:40.170" v="460" actId="13926"/>
          <ac:graphicFrameMkLst>
            <pc:docMk/>
            <pc:sldMk cId="0" sldId="278"/>
            <ac:graphicFrameMk id="325" creationId="{00000000-0000-0000-0000-000000000000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rah Johnson" userId="80612314-9284-4908-b52b-652a52fc4bc2" providerId="ADAL" clId="{04E705C0-7F9E-4EAD-950E-62B58C85A3BC}" dt="2023-10-10T20:11:57.924" v="439"/>
              <pc2:cmMkLst xmlns:pc2="http://schemas.microsoft.com/office/powerpoint/2019/9/main/command">
                <pc:docMk/>
                <pc:sldMk cId="0" sldId="278"/>
                <pc2:cmMk id="{EBB21611-E975-44A0-98E3-02D223773361}"/>
              </pc2:cmMkLst>
            </pc226:cmChg>
          </p:ext>
        </pc:extLst>
      </pc:sldChg>
      <pc:sldChg chg="modAnim modCm">
        <pc:chgData name="Sarah Johnson" userId="80612314-9284-4908-b52b-652a52fc4bc2" providerId="ADAL" clId="{04E705C0-7F9E-4EAD-950E-62B58C85A3BC}" dt="2023-10-10T19:27:30.937" v="405"/>
        <pc:sldMkLst>
          <pc:docMk/>
          <pc:sldMk cId="1017590290" sldId="15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80612314-9284-4908-b52b-652a52fc4bc2" providerId="ADAL" clId="{04E705C0-7F9E-4EAD-950E-62B58C85A3BC}" dt="2023-10-10T19:27:30.937" v="405"/>
              <pc2:cmMkLst xmlns:pc2="http://schemas.microsoft.com/office/powerpoint/2019/9/main/command">
                <pc:docMk/>
                <pc:sldMk cId="1017590290" sldId="1597"/>
                <pc2:cmMk id="{8C43E194-E9C2-4450-8978-4DDABF9F553B}"/>
              </pc2:cmMkLst>
            </pc226:cmChg>
          </p:ext>
        </pc:extLst>
      </pc:sldChg>
      <pc:sldChg chg="modAnim modCm">
        <pc:chgData name="Sarah Johnson" userId="80612314-9284-4908-b52b-652a52fc4bc2" providerId="ADAL" clId="{04E705C0-7F9E-4EAD-950E-62B58C85A3BC}" dt="2023-10-10T19:26:42.902" v="396"/>
        <pc:sldMkLst>
          <pc:docMk/>
          <pc:sldMk cId="414380659" sldId="16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80612314-9284-4908-b52b-652a52fc4bc2" providerId="ADAL" clId="{04E705C0-7F9E-4EAD-950E-62B58C85A3BC}" dt="2023-10-10T19:26:42.902" v="396"/>
              <pc2:cmMkLst xmlns:pc2="http://schemas.microsoft.com/office/powerpoint/2019/9/main/command">
                <pc:docMk/>
                <pc:sldMk cId="414380659" sldId="1650"/>
                <pc2:cmMk id="{F833D131-8D8F-4D7A-BC24-4438AB6337FB}"/>
              </pc2:cmMkLst>
            </pc226:cmChg>
          </p:ext>
        </pc:extLst>
      </pc:sldChg>
      <pc:sldChg chg="addSp delSp modSp mod modAnim modCm">
        <pc:chgData name="Sarah Johnson" userId="80612314-9284-4908-b52b-652a52fc4bc2" providerId="ADAL" clId="{04E705C0-7F9E-4EAD-950E-62B58C85A3BC}" dt="2023-10-10T16:59:31.525" v="390"/>
        <pc:sldMkLst>
          <pc:docMk/>
          <pc:sldMk cId="2782329975" sldId="1664"/>
        </pc:sldMkLst>
        <pc:spChg chg="del mod">
          <ac:chgData name="Sarah Johnson" userId="80612314-9284-4908-b52b-652a52fc4bc2" providerId="ADAL" clId="{04E705C0-7F9E-4EAD-950E-62B58C85A3BC}" dt="2023-10-10T16:56:36.122" v="223" actId="478"/>
          <ac:spMkLst>
            <pc:docMk/>
            <pc:sldMk cId="2782329975" sldId="1664"/>
            <ac:spMk id="2" creationId="{B6E04545-ECB8-3C42-EB1A-CF181E9F64AE}"/>
          </ac:spMkLst>
        </pc:spChg>
        <pc:spChg chg="del mod">
          <ac:chgData name="Sarah Johnson" userId="80612314-9284-4908-b52b-652a52fc4bc2" providerId="ADAL" clId="{04E705C0-7F9E-4EAD-950E-62B58C85A3BC}" dt="2023-10-10T16:55:00.249" v="128" actId="478"/>
          <ac:spMkLst>
            <pc:docMk/>
            <pc:sldMk cId="2782329975" sldId="1664"/>
            <ac:spMk id="3" creationId="{F7FC3E0B-EF4E-F4B9-48A3-7EE556E6A047}"/>
          </ac:spMkLst>
        </pc:spChg>
        <pc:spChg chg="del mod">
          <ac:chgData name="Sarah Johnson" userId="80612314-9284-4908-b52b-652a52fc4bc2" providerId="ADAL" clId="{04E705C0-7F9E-4EAD-950E-62B58C85A3BC}" dt="2023-10-10T16:57:30.400" v="240" actId="478"/>
          <ac:spMkLst>
            <pc:docMk/>
            <pc:sldMk cId="2782329975" sldId="1664"/>
            <ac:spMk id="7" creationId="{09CA24D1-DBC7-B5AE-B6E9-CF543B13357F}"/>
          </ac:spMkLst>
        </pc:spChg>
        <pc:spChg chg="del mod">
          <ac:chgData name="Sarah Johnson" userId="80612314-9284-4908-b52b-652a52fc4bc2" providerId="ADAL" clId="{04E705C0-7F9E-4EAD-950E-62B58C85A3BC}" dt="2023-10-10T16:58:33.387" v="340" actId="478"/>
          <ac:spMkLst>
            <pc:docMk/>
            <pc:sldMk cId="2782329975" sldId="1664"/>
            <ac:spMk id="8" creationId="{74DDC245-1B45-DD3A-1346-9ACB6F66D36D}"/>
          </ac:spMkLst>
        </pc:spChg>
        <pc:spChg chg="add del">
          <ac:chgData name="Sarah Johnson" userId="80612314-9284-4908-b52b-652a52fc4bc2" providerId="ADAL" clId="{04E705C0-7F9E-4EAD-950E-62B58C85A3BC}" dt="2023-10-10T16:53:55.513" v="15" actId="22"/>
          <ac:spMkLst>
            <pc:docMk/>
            <pc:sldMk cId="2782329975" sldId="1664"/>
            <ac:spMk id="10" creationId="{C409F06C-3CDC-F279-E2AD-2736AA62FD6F}"/>
          </ac:spMkLst>
        </pc:spChg>
        <pc:spChg chg="add mod ord">
          <ac:chgData name="Sarah Johnson" userId="80612314-9284-4908-b52b-652a52fc4bc2" providerId="ADAL" clId="{04E705C0-7F9E-4EAD-950E-62B58C85A3BC}" dt="2023-10-10T16:56:38.902" v="225" actId="20577"/>
          <ac:spMkLst>
            <pc:docMk/>
            <pc:sldMk cId="2782329975" sldId="1664"/>
            <ac:spMk id="13" creationId="{6CE118BD-D211-07B5-FE2B-407F231D46B9}"/>
          </ac:spMkLst>
        </pc:spChg>
        <pc:spChg chg="add mod">
          <ac:chgData name="Sarah Johnson" userId="80612314-9284-4908-b52b-652a52fc4bc2" providerId="ADAL" clId="{04E705C0-7F9E-4EAD-950E-62B58C85A3BC}" dt="2023-10-10T16:55:14.716" v="131" actId="208"/>
          <ac:spMkLst>
            <pc:docMk/>
            <pc:sldMk cId="2782329975" sldId="1664"/>
            <ac:spMk id="14" creationId="{BE9758D8-0E50-EEC2-7966-4F4966B4EC72}"/>
          </ac:spMkLst>
        </pc:spChg>
        <pc:spChg chg="add mod ord">
          <ac:chgData name="Sarah Johnson" userId="80612314-9284-4908-b52b-652a52fc4bc2" providerId="ADAL" clId="{04E705C0-7F9E-4EAD-950E-62B58C85A3BC}" dt="2023-10-10T16:57:12.736" v="235" actId="1076"/>
          <ac:spMkLst>
            <pc:docMk/>
            <pc:sldMk cId="2782329975" sldId="1664"/>
            <ac:spMk id="15" creationId="{29D5AE01-058B-AC27-AAAD-5FBBC9BD44A8}"/>
          </ac:spMkLst>
        </pc:spChg>
        <pc:spChg chg="add mod">
          <ac:chgData name="Sarah Johnson" userId="80612314-9284-4908-b52b-652a52fc4bc2" providerId="ADAL" clId="{04E705C0-7F9E-4EAD-950E-62B58C85A3BC}" dt="2023-10-10T16:56:57.327" v="232" actId="164"/>
          <ac:spMkLst>
            <pc:docMk/>
            <pc:sldMk cId="2782329975" sldId="1664"/>
            <ac:spMk id="16" creationId="{56DC2D29-386C-0D93-6FED-A6529D9C7A06}"/>
          </ac:spMkLst>
        </pc:spChg>
        <pc:spChg chg="add mod">
          <ac:chgData name="Sarah Johnson" userId="80612314-9284-4908-b52b-652a52fc4bc2" providerId="ADAL" clId="{04E705C0-7F9E-4EAD-950E-62B58C85A3BC}" dt="2023-10-10T16:56:57.327" v="232" actId="164"/>
          <ac:spMkLst>
            <pc:docMk/>
            <pc:sldMk cId="2782329975" sldId="1664"/>
            <ac:spMk id="17" creationId="{5798EC70-5351-2929-4191-32865A1AAF2E}"/>
          </ac:spMkLst>
        </pc:spChg>
        <pc:spChg chg="add mod ord">
          <ac:chgData name="Sarah Johnson" userId="80612314-9284-4908-b52b-652a52fc4bc2" providerId="ADAL" clId="{04E705C0-7F9E-4EAD-950E-62B58C85A3BC}" dt="2023-10-10T16:58:23.133" v="336" actId="1076"/>
          <ac:spMkLst>
            <pc:docMk/>
            <pc:sldMk cId="2782329975" sldId="1664"/>
            <ac:spMk id="19" creationId="{20A532F7-79B9-BC74-096E-4F659108CFEE}"/>
          </ac:spMkLst>
        </pc:spChg>
        <pc:spChg chg="mod topLvl">
          <ac:chgData name="Sarah Johnson" userId="80612314-9284-4908-b52b-652a52fc4bc2" providerId="ADAL" clId="{04E705C0-7F9E-4EAD-950E-62B58C85A3BC}" dt="2023-10-10T16:58:12.136" v="334" actId="164"/>
          <ac:spMkLst>
            <pc:docMk/>
            <pc:sldMk cId="2782329975" sldId="1664"/>
            <ac:spMk id="21" creationId="{2F2829D8-751D-FC07-5EE1-06752B04A4FA}"/>
          </ac:spMkLst>
        </pc:spChg>
        <pc:spChg chg="mod topLvl">
          <ac:chgData name="Sarah Johnson" userId="80612314-9284-4908-b52b-652a52fc4bc2" providerId="ADAL" clId="{04E705C0-7F9E-4EAD-950E-62B58C85A3BC}" dt="2023-10-10T16:58:12.136" v="334" actId="164"/>
          <ac:spMkLst>
            <pc:docMk/>
            <pc:sldMk cId="2782329975" sldId="1664"/>
            <ac:spMk id="22" creationId="{188424EF-A402-2146-C18F-35F6392E6849}"/>
          </ac:spMkLst>
        </pc:spChg>
        <pc:spChg chg="add mod ord">
          <ac:chgData name="Sarah Johnson" userId="80612314-9284-4908-b52b-652a52fc4bc2" providerId="ADAL" clId="{04E705C0-7F9E-4EAD-950E-62B58C85A3BC}" dt="2023-10-10T16:59:26.457" v="389" actId="1076"/>
          <ac:spMkLst>
            <pc:docMk/>
            <pc:sldMk cId="2782329975" sldId="1664"/>
            <ac:spMk id="24" creationId="{51008146-DC4B-535C-54A1-94D18F7D2CC4}"/>
          </ac:spMkLst>
        </pc:spChg>
        <pc:spChg chg="add mod">
          <ac:chgData name="Sarah Johnson" userId="80612314-9284-4908-b52b-652a52fc4bc2" providerId="ADAL" clId="{04E705C0-7F9E-4EAD-950E-62B58C85A3BC}" dt="2023-10-10T16:59:03.276" v="382" actId="14100"/>
          <ac:spMkLst>
            <pc:docMk/>
            <pc:sldMk cId="2782329975" sldId="1664"/>
            <ac:spMk id="25" creationId="{3887BB2A-413C-3370-4457-9B180A7FDA00}"/>
          </ac:spMkLst>
        </pc:spChg>
        <pc:grpChg chg="add mod">
          <ac:chgData name="Sarah Johnson" userId="80612314-9284-4908-b52b-652a52fc4bc2" providerId="ADAL" clId="{04E705C0-7F9E-4EAD-950E-62B58C85A3BC}" dt="2023-10-10T16:57:57.083" v="328" actId="1076"/>
          <ac:grpSpMkLst>
            <pc:docMk/>
            <pc:sldMk cId="2782329975" sldId="1664"/>
            <ac:grpSpMk id="18" creationId="{260C0C43-32BA-1FD9-85A9-3E928A7CCEEA}"/>
          </ac:grpSpMkLst>
        </pc:grpChg>
        <pc:grpChg chg="add del mod">
          <ac:chgData name="Sarah Johnson" userId="80612314-9284-4908-b52b-652a52fc4bc2" providerId="ADAL" clId="{04E705C0-7F9E-4EAD-950E-62B58C85A3BC}" dt="2023-10-10T16:58:04.781" v="331" actId="165"/>
          <ac:grpSpMkLst>
            <pc:docMk/>
            <pc:sldMk cId="2782329975" sldId="1664"/>
            <ac:grpSpMk id="20" creationId="{19E981EC-3B4F-BA61-BC91-9006585AD927}"/>
          </ac:grpSpMkLst>
        </pc:grpChg>
        <pc:grpChg chg="add mod">
          <ac:chgData name="Sarah Johnson" userId="80612314-9284-4908-b52b-652a52fc4bc2" providerId="ADAL" clId="{04E705C0-7F9E-4EAD-950E-62B58C85A3BC}" dt="2023-10-10T16:58:12.136" v="334" actId="164"/>
          <ac:grpSpMkLst>
            <pc:docMk/>
            <pc:sldMk cId="2782329975" sldId="1664"/>
            <ac:grpSpMk id="23" creationId="{15BFC93C-A4D6-488B-69ED-97327472025A}"/>
          </ac:grpSpMkLst>
        </pc:grpChg>
        <pc:picChg chg="mod">
          <ac:chgData name="Sarah Johnson" userId="80612314-9284-4908-b52b-652a52fc4bc2" providerId="ADAL" clId="{04E705C0-7F9E-4EAD-950E-62B58C85A3BC}" dt="2023-10-10T16:59:09.145" v="384" actId="1076"/>
          <ac:picMkLst>
            <pc:docMk/>
            <pc:sldMk cId="2782329975" sldId="1664"/>
            <ac:picMk id="12" creationId="{E7AD9D5C-30AE-7D34-9FD3-08E20C3DBBB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80612314-9284-4908-b52b-652a52fc4bc2" providerId="ADAL" clId="{04E705C0-7F9E-4EAD-950E-62B58C85A3BC}" dt="2023-10-10T16:59:31.525" v="390"/>
              <pc2:cmMkLst xmlns:pc2="http://schemas.microsoft.com/office/powerpoint/2019/9/main/command">
                <pc:docMk/>
                <pc:sldMk cId="2782329975" sldId="1664"/>
                <pc2:cmMk id="{EC37B879-CC10-403D-BA20-99083708B8E0}"/>
              </pc2:cmMkLst>
            </pc226:cmChg>
          </p:ext>
        </pc:extLst>
      </pc:sldChg>
      <pc:sldChg chg="modAnim modCm">
        <pc:chgData name="Sarah Johnson" userId="80612314-9284-4908-b52b-652a52fc4bc2" providerId="ADAL" clId="{04E705C0-7F9E-4EAD-950E-62B58C85A3BC}" dt="2023-10-10T19:26:58.861" v="399"/>
        <pc:sldMkLst>
          <pc:docMk/>
          <pc:sldMk cId="2735971606" sldId="16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80612314-9284-4908-b52b-652a52fc4bc2" providerId="ADAL" clId="{04E705C0-7F9E-4EAD-950E-62B58C85A3BC}" dt="2023-10-10T19:26:58.861" v="399"/>
              <pc2:cmMkLst xmlns:pc2="http://schemas.microsoft.com/office/powerpoint/2019/9/main/command">
                <pc:docMk/>
                <pc:sldMk cId="2735971606" sldId="1667"/>
                <pc2:cmMk id="{68B8EA4D-7EB6-4613-84CE-57D3E80E5B5C}"/>
              </pc2:cmMkLst>
            </pc226:cmChg>
          </p:ext>
        </pc:extLst>
      </pc:sldChg>
      <pc:sldChg chg="modSp mod modAnim modCm">
        <pc:chgData name="Sarah Johnson" userId="80612314-9284-4908-b52b-652a52fc4bc2" providerId="ADAL" clId="{04E705C0-7F9E-4EAD-950E-62B58C85A3BC}" dt="2023-10-10T20:11:18.399" v="438"/>
        <pc:sldMkLst>
          <pc:docMk/>
          <pc:sldMk cId="3092294155" sldId="1668"/>
        </pc:sldMkLst>
        <pc:spChg chg="mod">
          <ac:chgData name="Sarah Johnson" userId="80612314-9284-4908-b52b-652a52fc4bc2" providerId="ADAL" clId="{04E705C0-7F9E-4EAD-950E-62B58C85A3BC}" dt="2023-10-10T20:10:59.846" v="434" actId="1076"/>
          <ac:spMkLst>
            <pc:docMk/>
            <pc:sldMk cId="3092294155" sldId="1668"/>
            <ac:spMk id="6" creationId="{C1757574-3091-4F6E-D96C-49078B8EA73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80612314-9284-4908-b52b-652a52fc4bc2" providerId="ADAL" clId="{04E705C0-7F9E-4EAD-950E-62B58C85A3BC}" dt="2023-10-10T20:11:18.399" v="438"/>
              <pc2:cmMkLst xmlns:pc2="http://schemas.microsoft.com/office/powerpoint/2019/9/main/command">
                <pc:docMk/>
                <pc:sldMk cId="3092294155" sldId="1668"/>
                <pc2:cmMk id="{9752AC38-3D20-5346-81D7-72F74153912D}"/>
              </pc2:cmMkLst>
            </pc226:cmChg>
          </p:ext>
        </pc:extLst>
      </pc:sldChg>
      <pc:sldChg chg="modAnim modCm">
        <pc:chgData name="Sarah Johnson" userId="80612314-9284-4908-b52b-652a52fc4bc2" providerId="ADAL" clId="{04E705C0-7F9E-4EAD-950E-62B58C85A3BC}" dt="2023-10-10T20:10:42.058" v="430"/>
        <pc:sldMkLst>
          <pc:docMk/>
          <pc:sldMk cId="3007356961" sldId="16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80612314-9284-4908-b52b-652a52fc4bc2" providerId="ADAL" clId="{04E705C0-7F9E-4EAD-950E-62B58C85A3BC}" dt="2023-10-10T20:10:42.058" v="430"/>
              <pc2:cmMkLst xmlns:pc2="http://schemas.microsoft.com/office/powerpoint/2019/9/main/command">
                <pc:docMk/>
                <pc:sldMk cId="3007356961" sldId="1670"/>
                <pc2:cmMk id="{E17CAFEB-9116-BD4A-9FAD-63CB38699986}"/>
              </pc2:cmMkLst>
            </pc226:cmChg>
          </p:ext>
        </pc:extLst>
      </pc:sldChg>
      <pc:sldChg chg="modSp mod">
        <pc:chgData name="Sarah Johnson" userId="80612314-9284-4908-b52b-652a52fc4bc2" providerId="ADAL" clId="{04E705C0-7F9E-4EAD-950E-62B58C85A3BC}" dt="2023-10-10T20:17:11.445" v="458" actId="20577"/>
        <pc:sldMkLst>
          <pc:docMk/>
          <pc:sldMk cId="2827771321" sldId="1671"/>
        </pc:sldMkLst>
        <pc:spChg chg="mod">
          <ac:chgData name="Sarah Johnson" userId="80612314-9284-4908-b52b-652a52fc4bc2" providerId="ADAL" clId="{04E705C0-7F9E-4EAD-950E-62B58C85A3BC}" dt="2023-10-10T20:17:11.445" v="458" actId="20577"/>
          <ac:spMkLst>
            <pc:docMk/>
            <pc:sldMk cId="2827771321" sldId="1671"/>
            <ac:spMk id="2" creationId="{18C48E08-471F-5B34-BC5C-7983BC37D865}"/>
          </ac:spMkLst>
        </pc:spChg>
      </pc:sldChg>
      <pc:sldChg chg="modSp mod">
        <pc:chgData name="Sarah Johnson" userId="80612314-9284-4908-b52b-652a52fc4bc2" providerId="ADAL" clId="{04E705C0-7F9E-4EAD-950E-62B58C85A3BC}" dt="2023-10-10T20:16:41.388" v="447" actId="20577"/>
        <pc:sldMkLst>
          <pc:docMk/>
          <pc:sldMk cId="481405008" sldId="1677"/>
        </pc:sldMkLst>
        <pc:spChg chg="mod">
          <ac:chgData name="Sarah Johnson" userId="80612314-9284-4908-b52b-652a52fc4bc2" providerId="ADAL" clId="{04E705C0-7F9E-4EAD-950E-62B58C85A3BC}" dt="2023-10-10T20:16:41.388" v="447" actId="20577"/>
          <ac:spMkLst>
            <pc:docMk/>
            <pc:sldMk cId="481405008" sldId="1677"/>
            <ac:spMk id="2" creationId="{18C48E08-471F-5B34-BC5C-7983BC37D865}"/>
          </ac:spMkLst>
        </pc:spChg>
      </pc:sldChg>
      <pc:sldChg chg="addSp modSp mod modCm">
        <pc:chgData name="Sarah Johnson" userId="80612314-9284-4908-b52b-652a52fc4bc2" providerId="ADAL" clId="{04E705C0-7F9E-4EAD-950E-62B58C85A3BC}" dt="2023-10-10T19:31:09.231" v="412"/>
        <pc:sldMkLst>
          <pc:docMk/>
          <pc:sldMk cId="3487686733" sldId="1679"/>
        </pc:sldMkLst>
        <pc:spChg chg="mod">
          <ac:chgData name="Sarah Johnson" userId="80612314-9284-4908-b52b-652a52fc4bc2" providerId="ADAL" clId="{04E705C0-7F9E-4EAD-950E-62B58C85A3BC}" dt="2023-10-10T19:30:43.313" v="406" actId="1076"/>
          <ac:spMkLst>
            <pc:docMk/>
            <pc:sldMk cId="3487686733" sldId="1679"/>
            <ac:spMk id="4" creationId="{060A7029-D994-9806-D90C-89A3B9E0DB42}"/>
          </ac:spMkLst>
        </pc:spChg>
        <pc:spChg chg="add mod">
          <ac:chgData name="Sarah Johnson" userId="80612314-9284-4908-b52b-652a52fc4bc2" providerId="ADAL" clId="{04E705C0-7F9E-4EAD-950E-62B58C85A3BC}" dt="2023-10-10T19:31:00.195" v="411" actId="1076"/>
          <ac:spMkLst>
            <pc:docMk/>
            <pc:sldMk cId="3487686733" sldId="1679"/>
            <ac:spMk id="6" creationId="{712FB43A-2671-4940-5367-211C89FB6635}"/>
          </ac:spMkLst>
        </pc:spChg>
        <pc:spChg chg="add mod">
          <ac:chgData name="Sarah Johnson" userId="80612314-9284-4908-b52b-652a52fc4bc2" providerId="ADAL" clId="{04E705C0-7F9E-4EAD-950E-62B58C85A3BC}" dt="2023-10-10T19:30:56.328" v="410" actId="1076"/>
          <ac:spMkLst>
            <pc:docMk/>
            <pc:sldMk cId="3487686733" sldId="1679"/>
            <ac:spMk id="8" creationId="{4D6FA53A-904E-3DFC-F153-3428E7C7B74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80612314-9284-4908-b52b-652a52fc4bc2" providerId="ADAL" clId="{04E705C0-7F9E-4EAD-950E-62B58C85A3BC}" dt="2023-10-10T19:31:09.231" v="412"/>
              <pc2:cmMkLst xmlns:pc2="http://schemas.microsoft.com/office/powerpoint/2019/9/main/command">
                <pc:docMk/>
                <pc:sldMk cId="3487686733" sldId="1679"/>
                <pc2:cmMk id="{E553E777-A724-0E44-BB30-926B3B7115BF}"/>
              </pc2:cmMkLst>
            </pc226:cmChg>
          </p:ext>
        </pc:extLst>
      </pc:sldChg>
      <pc:sldChg chg="modAnim modCm">
        <pc:chgData name="Sarah Johnson" userId="80612314-9284-4908-b52b-652a52fc4bc2" providerId="ADAL" clId="{04E705C0-7F9E-4EAD-950E-62B58C85A3BC}" dt="2023-10-10T20:10:24.287" v="425"/>
        <pc:sldMkLst>
          <pc:docMk/>
          <pc:sldMk cId="1864026961" sldId="16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80612314-9284-4908-b52b-652a52fc4bc2" providerId="ADAL" clId="{04E705C0-7F9E-4EAD-950E-62B58C85A3BC}" dt="2023-10-10T20:10:24.287" v="425"/>
              <pc2:cmMkLst xmlns:pc2="http://schemas.microsoft.com/office/powerpoint/2019/9/main/command">
                <pc:docMk/>
                <pc:sldMk cId="1864026961" sldId="1681"/>
                <pc2:cmMk id="{2CE35FE0-1C8B-B846-8B3F-00257A15DAF7}"/>
              </pc2:cmMkLst>
            </pc226:cmChg>
          </p:ext>
        </pc:extLst>
      </pc:sldChg>
      <pc:sldChg chg="modSp mod modCm">
        <pc:chgData name="Sarah Johnson" userId="80612314-9284-4908-b52b-652a52fc4bc2" providerId="ADAL" clId="{04E705C0-7F9E-4EAD-950E-62B58C85A3BC}" dt="2023-10-10T20:10:08.941" v="421"/>
        <pc:sldMkLst>
          <pc:docMk/>
          <pc:sldMk cId="546548566" sldId="1683"/>
        </pc:sldMkLst>
        <pc:spChg chg="mod">
          <ac:chgData name="Sarah Johnson" userId="80612314-9284-4908-b52b-652a52fc4bc2" providerId="ADAL" clId="{04E705C0-7F9E-4EAD-950E-62B58C85A3BC}" dt="2023-10-10T20:09:43.582" v="420" actId="20577"/>
          <ac:spMkLst>
            <pc:docMk/>
            <pc:sldMk cId="546548566" sldId="1683"/>
            <ac:spMk id="2" creationId="{18C48E08-471F-5B34-BC5C-7983BC37D86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80612314-9284-4908-b52b-652a52fc4bc2" providerId="ADAL" clId="{04E705C0-7F9E-4EAD-950E-62B58C85A3BC}" dt="2023-10-10T20:10:08.941" v="421"/>
              <pc2:cmMkLst xmlns:pc2="http://schemas.microsoft.com/office/powerpoint/2019/9/main/command">
                <pc:docMk/>
                <pc:sldMk cId="546548566" sldId="1683"/>
                <pc2:cmMk id="{14797ADA-FE82-4441-871E-16C1711F77D7}"/>
              </pc2:cmMkLst>
            </pc226:cmChg>
          </p:ext>
        </pc:extLst>
      </pc:sldChg>
    </pc:docChg>
  </pc:docChgLst>
  <pc:docChgLst>
    <pc:chgData name="NK Shrivastava" userId="be01a9c6-aba0-4727-97d6-d238a350d2f4" providerId="ADAL" clId="{6EDDCBFF-E7D6-B44E-8DBA-2DAEB6284211}"/>
    <pc:docChg chg="undo custSel addSld delSld modSld sldOrd">
      <pc:chgData name="NK Shrivastava" userId="be01a9c6-aba0-4727-97d6-d238a350d2f4" providerId="ADAL" clId="{6EDDCBFF-E7D6-B44E-8DBA-2DAEB6284211}" dt="2023-10-12T14:15:07.201" v="1353"/>
      <pc:docMkLst>
        <pc:docMk/>
      </pc:docMkLst>
      <pc:sldChg chg="addCm modCm">
        <pc:chgData name="NK Shrivastava" userId="be01a9c6-aba0-4727-97d6-d238a350d2f4" providerId="ADAL" clId="{6EDDCBFF-E7D6-B44E-8DBA-2DAEB6284211}" dt="2023-10-05T12:52:33.749" v="256"/>
        <pc:sldMkLst>
          <pc:docMk/>
          <pc:sldMk cId="0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09-12T07:41:03.225" v="0"/>
              <pc2:cmMkLst xmlns:pc2="http://schemas.microsoft.com/office/powerpoint/2019/9/main/command">
                <pc:docMk/>
                <pc:sldMk cId="0" sldId="261"/>
                <pc2:cmMk id="{C5216C79-DD14-574C-97F8-89CB360791B5}"/>
              </pc2:cmMkLst>
            </pc226:cmChg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10-05T12:52:33.749" v="256"/>
              <pc2:cmMkLst xmlns:pc2="http://schemas.microsoft.com/office/powerpoint/2019/9/main/command">
                <pc:docMk/>
                <pc:sldMk cId="0" sldId="261"/>
                <pc2:cmMk id="{E2BC5FA1-F9C6-1D4A-A79A-73E31769A55F}"/>
              </pc2:cmMkLst>
              <pc226:cmRplyChg chg="add">
                <pc226:chgData name="NK Shrivastava" userId="be01a9c6-aba0-4727-97d6-d238a350d2f4" providerId="ADAL" clId="{6EDDCBFF-E7D6-B44E-8DBA-2DAEB6284211}" dt="2023-10-05T12:52:33.749" v="256"/>
                <pc2:cmRplyMkLst xmlns:pc2="http://schemas.microsoft.com/office/powerpoint/2019/9/main/command">
                  <pc:docMk/>
                  <pc:sldMk cId="0" sldId="261"/>
                  <pc2:cmMk id="{E2BC5FA1-F9C6-1D4A-A79A-73E31769A55F}"/>
                  <pc2:cmRplyMk id="{D1251C2E-4099-4047-B571-485D3B952E67}"/>
                </pc2:cmRplyMkLst>
              </pc226:cmRplyChg>
            </pc226:cmChg>
          </p:ext>
        </pc:extLst>
      </pc:sldChg>
      <pc:sldChg chg="addCm">
        <pc:chgData name="NK Shrivastava" userId="be01a9c6-aba0-4727-97d6-d238a350d2f4" providerId="ADAL" clId="{6EDDCBFF-E7D6-B44E-8DBA-2DAEB6284211}" dt="2023-10-05T12:59:51.116" v="485"/>
        <pc:sldMkLst>
          <pc:docMk/>
          <pc:sldMk cId="0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10-05T12:59:51.116" v="485"/>
              <pc2:cmMkLst xmlns:pc2="http://schemas.microsoft.com/office/powerpoint/2019/9/main/command">
                <pc:docMk/>
                <pc:sldMk cId="0" sldId="279"/>
                <pc2:cmMk id="{5D4D681E-F4C1-8941-BCE1-9E8EED60BE40}"/>
              </pc2:cmMkLst>
            </pc226:cmChg>
          </p:ext>
        </pc:extLst>
      </pc:sldChg>
      <pc:sldChg chg="addCm">
        <pc:chgData name="NK Shrivastava" userId="be01a9c6-aba0-4727-97d6-d238a350d2f4" providerId="ADAL" clId="{6EDDCBFF-E7D6-B44E-8DBA-2DAEB6284211}" dt="2023-09-12T07:52:11.732" v="131"/>
        <pc:sldMkLst>
          <pc:docMk/>
          <pc:sldMk cId="0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09-12T07:52:11.732" v="131"/>
              <pc2:cmMkLst xmlns:pc2="http://schemas.microsoft.com/office/powerpoint/2019/9/main/command">
                <pc:docMk/>
                <pc:sldMk cId="0" sldId="280"/>
                <pc2:cmMk id="{4EE78802-9372-7049-8397-3DA2D807CAD7}"/>
              </pc2:cmMkLst>
            </pc226:cmChg>
          </p:ext>
        </pc:extLst>
      </pc:sldChg>
      <pc:sldChg chg="modSp">
        <pc:chgData name="NK Shrivastava" userId="be01a9c6-aba0-4727-97d6-d238a350d2f4" providerId="ADAL" clId="{6EDDCBFF-E7D6-B44E-8DBA-2DAEB6284211}" dt="2023-10-12T14:06:11.576" v="1271" actId="113"/>
        <pc:sldMkLst>
          <pc:docMk/>
          <pc:sldMk cId="1017590290" sldId="1597"/>
        </pc:sldMkLst>
        <pc:spChg chg="mod">
          <ac:chgData name="NK Shrivastava" userId="be01a9c6-aba0-4727-97d6-d238a350d2f4" providerId="ADAL" clId="{6EDDCBFF-E7D6-B44E-8DBA-2DAEB6284211}" dt="2023-10-12T14:06:11.576" v="1271" actId="113"/>
          <ac:spMkLst>
            <pc:docMk/>
            <pc:sldMk cId="1017590290" sldId="1597"/>
            <ac:spMk id="9" creationId="{810E1622-4582-6C43-F93F-3BDE84D8D790}"/>
          </ac:spMkLst>
        </pc:spChg>
      </pc:sldChg>
      <pc:sldChg chg="del ord">
        <pc:chgData name="NK Shrivastava" userId="be01a9c6-aba0-4727-97d6-d238a350d2f4" providerId="ADAL" clId="{6EDDCBFF-E7D6-B44E-8DBA-2DAEB6284211}" dt="2023-09-12T07:49:33.905" v="104" actId="2696"/>
        <pc:sldMkLst>
          <pc:docMk/>
          <pc:sldMk cId="2292377637" sldId="1643"/>
        </pc:sldMkLst>
      </pc:sldChg>
      <pc:sldChg chg="modSp mod">
        <pc:chgData name="NK Shrivastava" userId="be01a9c6-aba0-4727-97d6-d238a350d2f4" providerId="ADAL" clId="{6EDDCBFF-E7D6-B44E-8DBA-2DAEB6284211}" dt="2023-10-05T12:57:37.629" v="483" actId="1076"/>
        <pc:sldMkLst>
          <pc:docMk/>
          <pc:sldMk cId="414380659" sldId="1650"/>
        </pc:sldMkLst>
        <pc:spChg chg="mod">
          <ac:chgData name="NK Shrivastava" userId="be01a9c6-aba0-4727-97d6-d238a350d2f4" providerId="ADAL" clId="{6EDDCBFF-E7D6-B44E-8DBA-2DAEB6284211}" dt="2023-10-05T12:57:37.629" v="483" actId="1076"/>
          <ac:spMkLst>
            <pc:docMk/>
            <pc:sldMk cId="414380659" sldId="1650"/>
            <ac:spMk id="21" creationId="{D25DADE8-264D-2749-4CFA-F8369F0D11EE}"/>
          </ac:spMkLst>
        </pc:spChg>
        <pc:spChg chg="mod">
          <ac:chgData name="NK Shrivastava" userId="be01a9c6-aba0-4727-97d6-d238a350d2f4" providerId="ADAL" clId="{6EDDCBFF-E7D6-B44E-8DBA-2DAEB6284211}" dt="2023-10-05T12:56:13.419" v="480" actId="1076"/>
          <ac:spMkLst>
            <pc:docMk/>
            <pc:sldMk cId="414380659" sldId="1650"/>
            <ac:spMk id="33" creationId="{06EDC48E-2A08-E872-1A28-11774C4AB9DF}"/>
          </ac:spMkLst>
        </pc:spChg>
        <pc:picChg chg="mod">
          <ac:chgData name="NK Shrivastava" userId="be01a9c6-aba0-4727-97d6-d238a350d2f4" providerId="ADAL" clId="{6EDDCBFF-E7D6-B44E-8DBA-2DAEB6284211}" dt="2023-09-12T07:43:45.220" v="69" actId="1076"/>
          <ac:picMkLst>
            <pc:docMk/>
            <pc:sldMk cId="414380659" sldId="1650"/>
            <ac:picMk id="38" creationId="{54ED1FB2-1AFB-31AC-8405-0715F48F48A1}"/>
          </ac:picMkLst>
        </pc:picChg>
      </pc:sldChg>
      <pc:sldChg chg="addSp modSp mod">
        <pc:chgData name="NK Shrivastava" userId="be01a9c6-aba0-4727-97d6-d238a350d2f4" providerId="ADAL" clId="{6EDDCBFF-E7D6-B44E-8DBA-2DAEB6284211}" dt="2023-09-12T07:42:24.145" v="63" actId="114"/>
        <pc:sldMkLst>
          <pc:docMk/>
          <pc:sldMk cId="229814131" sldId="1662"/>
        </pc:sldMkLst>
        <pc:spChg chg="mod">
          <ac:chgData name="NK Shrivastava" userId="be01a9c6-aba0-4727-97d6-d238a350d2f4" providerId="ADAL" clId="{6EDDCBFF-E7D6-B44E-8DBA-2DAEB6284211}" dt="2023-09-12T07:41:39.464" v="4" actId="1076"/>
          <ac:spMkLst>
            <pc:docMk/>
            <pc:sldMk cId="229814131" sldId="1662"/>
            <ac:spMk id="2" creationId="{265D88CA-3677-5B69-D6FA-DF212BAC228E}"/>
          </ac:spMkLst>
        </pc:spChg>
        <pc:spChg chg="add mod">
          <ac:chgData name="NK Shrivastava" userId="be01a9c6-aba0-4727-97d6-d238a350d2f4" providerId="ADAL" clId="{6EDDCBFF-E7D6-B44E-8DBA-2DAEB6284211}" dt="2023-09-12T07:42:24.145" v="63" actId="114"/>
          <ac:spMkLst>
            <pc:docMk/>
            <pc:sldMk cId="229814131" sldId="1662"/>
            <ac:spMk id="5" creationId="{E3F4866A-346F-64BD-3DC9-BB65A8417E81}"/>
          </ac:spMkLst>
        </pc:spChg>
        <pc:picChg chg="mod">
          <ac:chgData name="NK Shrivastava" userId="be01a9c6-aba0-4727-97d6-d238a350d2f4" providerId="ADAL" clId="{6EDDCBFF-E7D6-B44E-8DBA-2DAEB6284211}" dt="2023-09-12T07:41:41.735" v="5" actId="1076"/>
          <ac:picMkLst>
            <pc:docMk/>
            <pc:sldMk cId="229814131" sldId="1662"/>
            <ac:picMk id="1026" creationId="{9E083809-6485-CCA7-6D6A-80A042C2C2EF}"/>
          </ac:picMkLst>
        </pc:picChg>
      </pc:sldChg>
      <pc:sldChg chg="modSp addCm">
        <pc:chgData name="NK Shrivastava" userId="be01a9c6-aba0-4727-97d6-d238a350d2f4" providerId="ADAL" clId="{6EDDCBFF-E7D6-B44E-8DBA-2DAEB6284211}" dt="2023-10-12T14:04:40.028" v="1268" actId="20577"/>
        <pc:sldMkLst>
          <pc:docMk/>
          <pc:sldMk cId="2782329975" sldId="1664"/>
        </pc:sldMkLst>
        <pc:spChg chg="mod">
          <ac:chgData name="NK Shrivastava" userId="be01a9c6-aba0-4727-97d6-d238a350d2f4" providerId="ADAL" clId="{6EDDCBFF-E7D6-B44E-8DBA-2DAEB6284211}" dt="2023-10-12T14:03:47.815" v="1254" actId="20577"/>
          <ac:spMkLst>
            <pc:docMk/>
            <pc:sldMk cId="2782329975" sldId="1664"/>
            <ac:spMk id="15" creationId="{29D5AE01-058B-AC27-AAAD-5FBBC9BD44A8}"/>
          </ac:spMkLst>
        </pc:spChg>
        <pc:spChg chg="mod">
          <ac:chgData name="NK Shrivastava" userId="be01a9c6-aba0-4727-97d6-d238a350d2f4" providerId="ADAL" clId="{6EDDCBFF-E7D6-B44E-8DBA-2DAEB6284211}" dt="2023-10-12T14:04:40.028" v="1268" actId="20577"/>
          <ac:spMkLst>
            <pc:docMk/>
            <pc:sldMk cId="2782329975" sldId="1664"/>
            <ac:spMk id="24" creationId="{51008146-DC4B-535C-54A1-94D18F7D2CC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10-05T12:53:52.769" v="257"/>
              <pc2:cmMkLst xmlns:pc2="http://schemas.microsoft.com/office/powerpoint/2019/9/main/command">
                <pc:docMk/>
                <pc:sldMk cId="2782329975" sldId="1664"/>
                <pc2:cmMk id="{C2AB1422-374A-CB4B-9F2F-42B4051838B9}"/>
              </pc2:cmMkLst>
            </pc226:cmChg>
          </p:ext>
        </pc:extLst>
      </pc:sldChg>
      <pc:sldChg chg="addSp modSp mod">
        <pc:chgData name="NK Shrivastava" userId="be01a9c6-aba0-4727-97d6-d238a350d2f4" providerId="ADAL" clId="{6EDDCBFF-E7D6-B44E-8DBA-2DAEB6284211}" dt="2023-09-26T06:08:46.241" v="225" actId="20577"/>
        <pc:sldMkLst>
          <pc:docMk/>
          <pc:sldMk cId="2735971606" sldId="1667"/>
        </pc:sldMkLst>
        <pc:spChg chg="add mod">
          <ac:chgData name="NK Shrivastava" userId="be01a9c6-aba0-4727-97d6-d238a350d2f4" providerId="ADAL" clId="{6EDDCBFF-E7D6-B44E-8DBA-2DAEB6284211}" dt="2023-09-26T06:08:46.241" v="225" actId="20577"/>
          <ac:spMkLst>
            <pc:docMk/>
            <pc:sldMk cId="2735971606" sldId="1667"/>
            <ac:spMk id="3" creationId="{2F4F6D5C-03CB-7EBB-2D1C-06E5536F33E8}"/>
          </ac:spMkLst>
        </pc:spChg>
        <pc:spChg chg="mod">
          <ac:chgData name="NK Shrivastava" userId="be01a9c6-aba0-4727-97d6-d238a350d2f4" providerId="ADAL" clId="{6EDDCBFF-E7D6-B44E-8DBA-2DAEB6284211}" dt="2023-09-26T06:07:49.740" v="168" actId="20577"/>
          <ac:spMkLst>
            <pc:docMk/>
            <pc:sldMk cId="2735971606" sldId="1667"/>
            <ac:spMk id="8" creationId="{0ED9FCC7-7DF6-A80C-9359-1E3027D55532}"/>
          </ac:spMkLst>
        </pc:spChg>
        <pc:graphicFrameChg chg="modGraphic">
          <ac:chgData name="NK Shrivastava" userId="be01a9c6-aba0-4727-97d6-d238a350d2f4" providerId="ADAL" clId="{6EDDCBFF-E7D6-B44E-8DBA-2DAEB6284211}" dt="2023-09-26T06:08:11.797" v="200" actId="255"/>
          <ac:graphicFrameMkLst>
            <pc:docMk/>
            <pc:sldMk cId="2735971606" sldId="1667"/>
            <ac:graphicFrameMk id="10" creationId="{7C7509B8-6AB1-F41A-65F7-01631E51934E}"/>
          </ac:graphicFrameMkLst>
        </pc:graphicFrameChg>
      </pc:sldChg>
      <pc:sldChg chg="modSp mod modAnim addCm">
        <pc:chgData name="NK Shrivastava" userId="be01a9c6-aba0-4727-97d6-d238a350d2f4" providerId="ADAL" clId="{6EDDCBFF-E7D6-B44E-8DBA-2DAEB6284211}" dt="2023-10-12T14:15:07.201" v="1353"/>
        <pc:sldMkLst>
          <pc:docMk/>
          <pc:sldMk cId="3092294155" sldId="1668"/>
        </pc:sldMkLst>
        <pc:spChg chg="mod">
          <ac:chgData name="NK Shrivastava" userId="be01a9c6-aba0-4727-97d6-d238a350d2f4" providerId="ADAL" clId="{6EDDCBFF-E7D6-B44E-8DBA-2DAEB6284211}" dt="2023-10-10T12:22:25.155" v="933" actId="20577"/>
          <ac:spMkLst>
            <pc:docMk/>
            <pc:sldMk cId="3092294155" sldId="1668"/>
            <ac:spMk id="2" creationId="{18C48E08-471F-5B34-BC5C-7983BC37D865}"/>
          </ac:spMkLst>
        </pc:spChg>
        <pc:spChg chg="mod">
          <ac:chgData name="NK Shrivastava" userId="be01a9c6-aba0-4727-97d6-d238a350d2f4" providerId="ADAL" clId="{6EDDCBFF-E7D6-B44E-8DBA-2DAEB6284211}" dt="2023-10-10T12:21:34.438" v="893" actId="20577"/>
          <ac:spMkLst>
            <pc:docMk/>
            <pc:sldMk cId="3092294155" sldId="1668"/>
            <ac:spMk id="6" creationId="{C1757574-3091-4F6E-D96C-49078B8EA73C}"/>
          </ac:spMkLst>
        </pc:spChg>
        <pc:spChg chg="mod">
          <ac:chgData name="NK Shrivastava" userId="be01a9c6-aba0-4727-97d6-d238a350d2f4" providerId="ADAL" clId="{6EDDCBFF-E7D6-B44E-8DBA-2DAEB6284211}" dt="2023-10-10T12:21:41.033" v="894" actId="1076"/>
          <ac:spMkLst>
            <pc:docMk/>
            <pc:sldMk cId="3092294155" sldId="1668"/>
            <ac:spMk id="8" creationId="{0ED9FCC7-7DF6-A80C-9359-1E3027D55532}"/>
          </ac:spMkLst>
        </pc:spChg>
        <pc:picChg chg="mod">
          <ac:chgData name="NK Shrivastava" userId="be01a9c6-aba0-4727-97d6-d238a350d2f4" providerId="ADAL" clId="{6EDDCBFF-E7D6-B44E-8DBA-2DAEB6284211}" dt="2023-09-12T07:51:19.697" v="124" actId="14100"/>
          <ac:picMkLst>
            <pc:docMk/>
            <pc:sldMk cId="3092294155" sldId="1668"/>
            <ac:picMk id="11" creationId="{6F62F9AF-0932-69DE-2EBD-8DCA81BF2CC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10-10T12:22:02.674" v="895"/>
              <pc2:cmMkLst xmlns:pc2="http://schemas.microsoft.com/office/powerpoint/2019/9/main/command">
                <pc:docMk/>
                <pc:sldMk cId="3092294155" sldId="1668"/>
                <pc2:cmMk id="{9752AC38-3D20-5346-81D7-72F74153912D}"/>
              </pc2:cmMkLst>
            </pc226:cmChg>
          </p:ext>
        </pc:extLst>
      </pc:sldChg>
      <pc:sldChg chg="modSp mod modAnim addCm">
        <pc:chgData name="NK Shrivastava" userId="be01a9c6-aba0-4727-97d6-d238a350d2f4" providerId="ADAL" clId="{6EDDCBFF-E7D6-B44E-8DBA-2DAEB6284211}" dt="2023-10-12T14:13:13.723" v="1339"/>
        <pc:sldMkLst>
          <pc:docMk/>
          <pc:sldMk cId="3007356961" sldId="1670"/>
        </pc:sldMkLst>
        <pc:spChg chg="mod">
          <ac:chgData name="NK Shrivastava" userId="be01a9c6-aba0-4727-97d6-d238a350d2f4" providerId="ADAL" clId="{6EDDCBFF-E7D6-B44E-8DBA-2DAEB6284211}" dt="2023-10-10T12:14:13.672" v="581"/>
          <ac:spMkLst>
            <pc:docMk/>
            <pc:sldMk cId="3007356961" sldId="1670"/>
            <ac:spMk id="6" creationId="{C1757574-3091-4F6E-D96C-49078B8EA73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10-10T12:17:40.626" v="582"/>
              <pc2:cmMkLst xmlns:pc2="http://schemas.microsoft.com/office/powerpoint/2019/9/main/command">
                <pc:docMk/>
                <pc:sldMk cId="3007356961" sldId="1670"/>
                <pc2:cmMk id="{E17CAFEB-9116-BD4A-9FAD-63CB38699986}"/>
              </pc2:cmMkLst>
            </pc226:cmChg>
          </p:ext>
        </pc:extLst>
      </pc:sldChg>
      <pc:sldChg chg="addCm">
        <pc:chgData name="NK Shrivastava" userId="be01a9c6-aba0-4727-97d6-d238a350d2f4" providerId="ADAL" clId="{6EDDCBFF-E7D6-B44E-8DBA-2DAEB6284211}" dt="2023-09-12T07:46:32.201" v="78"/>
        <pc:sldMkLst>
          <pc:docMk/>
          <pc:sldMk cId="2827771321" sldId="16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09-12T07:46:32.201" v="78"/>
              <pc2:cmMkLst xmlns:pc2="http://schemas.microsoft.com/office/powerpoint/2019/9/main/command">
                <pc:docMk/>
                <pc:sldMk cId="2827771321" sldId="1671"/>
                <pc2:cmMk id="{30EAF5B2-D969-C54E-8909-92E806026D2F}"/>
              </pc2:cmMkLst>
            </pc226:cmChg>
          </p:ext>
        </pc:extLst>
      </pc:sldChg>
      <pc:sldChg chg="del">
        <pc:chgData name="NK Shrivastava" userId="be01a9c6-aba0-4727-97d6-d238a350d2f4" providerId="ADAL" clId="{6EDDCBFF-E7D6-B44E-8DBA-2DAEB6284211}" dt="2023-09-26T06:05:25.455" v="132" actId="2696"/>
        <pc:sldMkLst>
          <pc:docMk/>
          <pc:sldMk cId="202372612" sldId="1673"/>
        </pc:sldMkLst>
      </pc:sldChg>
      <pc:sldChg chg="modSp mod modAnim">
        <pc:chgData name="NK Shrivastava" userId="be01a9c6-aba0-4727-97d6-d238a350d2f4" providerId="ADAL" clId="{6EDDCBFF-E7D6-B44E-8DBA-2DAEB6284211}" dt="2023-10-12T14:12:10.420" v="1337"/>
        <pc:sldMkLst>
          <pc:docMk/>
          <pc:sldMk cId="2470551235" sldId="1674"/>
        </pc:sldMkLst>
        <pc:spChg chg="mod">
          <ac:chgData name="NK Shrivastava" userId="be01a9c6-aba0-4727-97d6-d238a350d2f4" providerId="ADAL" clId="{6EDDCBFF-E7D6-B44E-8DBA-2DAEB6284211}" dt="2023-10-10T12:12:11.803" v="521" actId="20577"/>
          <ac:spMkLst>
            <pc:docMk/>
            <pc:sldMk cId="2470551235" sldId="1674"/>
            <ac:spMk id="21" creationId="{D599DF47-05D9-2246-B18E-915894827D1F}"/>
          </ac:spMkLst>
        </pc:spChg>
        <pc:spChg chg="mod">
          <ac:chgData name="NK Shrivastava" userId="be01a9c6-aba0-4727-97d6-d238a350d2f4" providerId="ADAL" clId="{6EDDCBFF-E7D6-B44E-8DBA-2DAEB6284211}" dt="2023-10-10T12:12:09.623" v="520" actId="20577"/>
          <ac:spMkLst>
            <pc:docMk/>
            <pc:sldMk cId="2470551235" sldId="1674"/>
            <ac:spMk id="22" creationId="{4947FB29-6CCA-445D-DA69-2A515A144292}"/>
          </ac:spMkLst>
        </pc:spChg>
      </pc:sldChg>
      <pc:sldChg chg="modSp mod">
        <pc:chgData name="NK Shrivastava" userId="be01a9c6-aba0-4727-97d6-d238a350d2f4" providerId="ADAL" clId="{6EDDCBFF-E7D6-B44E-8DBA-2DAEB6284211}" dt="2023-10-12T14:11:22.377" v="1336" actId="1076"/>
        <pc:sldMkLst>
          <pc:docMk/>
          <pc:sldMk cId="2992050336" sldId="1676"/>
        </pc:sldMkLst>
        <pc:spChg chg="mod">
          <ac:chgData name="NK Shrivastava" userId="be01a9c6-aba0-4727-97d6-d238a350d2f4" providerId="ADAL" clId="{6EDDCBFF-E7D6-B44E-8DBA-2DAEB6284211}" dt="2023-10-12T14:11:22.377" v="1336" actId="1076"/>
          <ac:spMkLst>
            <pc:docMk/>
            <pc:sldMk cId="2992050336" sldId="1676"/>
            <ac:spMk id="3" creationId="{400EAFF3-9DFD-B0FA-6D56-401A94360872}"/>
          </ac:spMkLst>
        </pc:spChg>
        <pc:picChg chg="mod">
          <ac:chgData name="NK Shrivastava" userId="be01a9c6-aba0-4727-97d6-d238a350d2f4" providerId="ADAL" clId="{6EDDCBFF-E7D6-B44E-8DBA-2DAEB6284211}" dt="2023-10-12T14:11:18.743" v="1335" actId="1076"/>
          <ac:picMkLst>
            <pc:docMk/>
            <pc:sldMk cId="2992050336" sldId="1676"/>
            <ac:picMk id="1026" creationId="{3733E314-EB9C-8A98-378E-EF2C9ECB402F}"/>
          </ac:picMkLst>
        </pc:picChg>
      </pc:sldChg>
      <pc:sldChg chg="addSp delSp modSp mod">
        <pc:chgData name="NK Shrivastava" userId="be01a9c6-aba0-4727-97d6-d238a350d2f4" providerId="ADAL" clId="{6EDDCBFF-E7D6-B44E-8DBA-2DAEB6284211}" dt="2023-10-12T14:10:47.433" v="1320" actId="20577"/>
        <pc:sldMkLst>
          <pc:docMk/>
          <pc:sldMk cId="481405008" sldId="1677"/>
        </pc:sldMkLst>
        <pc:spChg chg="mod">
          <ac:chgData name="NK Shrivastava" userId="be01a9c6-aba0-4727-97d6-d238a350d2f4" providerId="ADAL" clId="{6EDDCBFF-E7D6-B44E-8DBA-2DAEB6284211}" dt="2023-10-12T14:10:47.433" v="1320" actId="20577"/>
          <ac:spMkLst>
            <pc:docMk/>
            <pc:sldMk cId="481405008" sldId="1677"/>
            <ac:spMk id="2" creationId="{18C48E08-471F-5B34-BC5C-7983BC37D865}"/>
          </ac:spMkLst>
        </pc:spChg>
        <pc:spChg chg="add del mod">
          <ac:chgData name="NK Shrivastava" userId="be01a9c6-aba0-4727-97d6-d238a350d2f4" providerId="ADAL" clId="{6EDDCBFF-E7D6-B44E-8DBA-2DAEB6284211}" dt="2023-09-12T07:47:26.860" v="87"/>
          <ac:spMkLst>
            <pc:docMk/>
            <pc:sldMk cId="481405008" sldId="1677"/>
            <ac:spMk id="3" creationId="{ECE53607-45CB-2483-57D1-F99CD74E5324}"/>
          </ac:spMkLst>
        </pc:spChg>
        <pc:spChg chg="add mod">
          <ac:chgData name="NK Shrivastava" userId="be01a9c6-aba0-4727-97d6-d238a350d2f4" providerId="ADAL" clId="{6EDDCBFF-E7D6-B44E-8DBA-2DAEB6284211}" dt="2023-09-12T07:47:51.900" v="103" actId="207"/>
          <ac:spMkLst>
            <pc:docMk/>
            <pc:sldMk cId="481405008" sldId="1677"/>
            <ac:spMk id="4" creationId="{8FC99E9A-5BD7-9D5F-CB2B-1506130AFADD}"/>
          </ac:spMkLst>
        </pc:spChg>
        <pc:spChg chg="mod">
          <ac:chgData name="NK Shrivastava" userId="be01a9c6-aba0-4727-97d6-d238a350d2f4" providerId="ADAL" clId="{6EDDCBFF-E7D6-B44E-8DBA-2DAEB6284211}" dt="2023-09-12T07:47:29.824" v="88" actId="1076"/>
          <ac:spMkLst>
            <pc:docMk/>
            <pc:sldMk cId="481405008" sldId="1677"/>
            <ac:spMk id="8" creationId="{D06C1368-4CEA-0BBA-404B-EB0B14486ADE}"/>
          </ac:spMkLst>
        </pc:spChg>
        <pc:picChg chg="mod">
          <ac:chgData name="NK Shrivastava" userId="be01a9c6-aba0-4727-97d6-d238a350d2f4" providerId="ADAL" clId="{6EDDCBFF-E7D6-B44E-8DBA-2DAEB6284211}" dt="2023-09-12T07:47:33.208" v="89" actId="1076"/>
          <ac:picMkLst>
            <pc:docMk/>
            <pc:sldMk cId="481405008" sldId="1677"/>
            <ac:picMk id="10" creationId="{6D99D18B-0350-E9FA-6813-D75B615E359E}"/>
          </ac:picMkLst>
        </pc:picChg>
      </pc:sldChg>
      <pc:sldChg chg="del">
        <pc:chgData name="NK Shrivastava" userId="be01a9c6-aba0-4727-97d6-d238a350d2f4" providerId="ADAL" clId="{6EDDCBFF-E7D6-B44E-8DBA-2DAEB6284211}" dt="2023-09-26T06:05:26.155" v="133" actId="2696"/>
        <pc:sldMkLst>
          <pc:docMk/>
          <pc:sldMk cId="3885430955" sldId="1678"/>
        </pc:sldMkLst>
      </pc:sldChg>
      <pc:sldChg chg="new del">
        <pc:chgData name="NK Shrivastava" userId="be01a9c6-aba0-4727-97d6-d238a350d2f4" providerId="ADAL" clId="{6EDDCBFF-E7D6-B44E-8DBA-2DAEB6284211}" dt="2023-09-12T07:45:03.818" v="77" actId="680"/>
        <pc:sldMkLst>
          <pc:docMk/>
          <pc:sldMk cId="307236361" sldId="1679"/>
        </pc:sldMkLst>
      </pc:sldChg>
      <pc:sldChg chg="modAnim addCm">
        <pc:chgData name="NK Shrivastava" userId="be01a9c6-aba0-4727-97d6-d238a350d2f4" providerId="ADAL" clId="{6EDDCBFF-E7D6-B44E-8DBA-2DAEB6284211}" dt="2023-10-12T14:07:28.512" v="1275"/>
        <pc:sldMkLst>
          <pc:docMk/>
          <pc:sldMk cId="3487686733" sldId="16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10-10T12:07:59.501" v="486"/>
              <pc2:cmMkLst xmlns:pc2="http://schemas.microsoft.com/office/powerpoint/2019/9/main/command">
                <pc:docMk/>
                <pc:sldMk cId="3487686733" sldId="1679"/>
                <pc2:cmMk id="{E553E777-A724-0E44-BB30-926B3B7115BF}"/>
              </pc2:cmMkLst>
            </pc226:cmChg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10-05T12:58:42.303" v="484"/>
              <pc2:cmMkLst xmlns:pc2="http://schemas.microsoft.com/office/powerpoint/2019/9/main/command">
                <pc:docMk/>
                <pc:sldMk cId="3487686733" sldId="1679"/>
                <pc2:cmMk id="{6BD29580-EAD1-DA45-A352-28575F3D0367}"/>
              </pc2:cmMkLst>
            </pc226:cmChg>
          </p:ext>
        </pc:extLst>
      </pc:sldChg>
      <pc:sldChg chg="addSp delSp modSp mod">
        <pc:chgData name="NK Shrivastava" userId="be01a9c6-aba0-4727-97d6-d238a350d2f4" providerId="ADAL" clId="{6EDDCBFF-E7D6-B44E-8DBA-2DAEB6284211}" dt="2023-10-10T12:26:36.122" v="1226" actId="207"/>
        <pc:sldMkLst>
          <pc:docMk/>
          <pc:sldMk cId="1066467592" sldId="1680"/>
        </pc:sldMkLst>
        <pc:spChg chg="add mod">
          <ac:chgData name="NK Shrivastava" userId="be01a9c6-aba0-4727-97d6-d238a350d2f4" providerId="ADAL" clId="{6EDDCBFF-E7D6-B44E-8DBA-2DAEB6284211}" dt="2023-10-10T12:26:36.122" v="1226" actId="207"/>
          <ac:spMkLst>
            <pc:docMk/>
            <pc:sldMk cId="1066467592" sldId="1680"/>
            <ac:spMk id="3" creationId="{FB998A3F-2D4F-AF99-E3CE-4D3D13A0A952}"/>
          </ac:spMkLst>
        </pc:spChg>
        <pc:spChg chg="mod">
          <ac:chgData name="NK Shrivastava" userId="be01a9c6-aba0-4727-97d6-d238a350d2f4" providerId="ADAL" clId="{6EDDCBFF-E7D6-B44E-8DBA-2DAEB6284211}" dt="2023-10-10T12:22:50.720" v="936" actId="1076"/>
          <ac:spMkLst>
            <pc:docMk/>
            <pc:sldMk cId="1066467592" sldId="1680"/>
            <ac:spMk id="342" creationId="{00000000-0000-0000-0000-000000000000}"/>
          </ac:spMkLst>
        </pc:spChg>
        <pc:picChg chg="del">
          <ac:chgData name="NK Shrivastava" userId="be01a9c6-aba0-4727-97d6-d238a350d2f4" providerId="ADAL" clId="{6EDDCBFF-E7D6-B44E-8DBA-2DAEB6284211}" dt="2023-10-10T12:24:55.514" v="1164" actId="478"/>
          <ac:picMkLst>
            <pc:docMk/>
            <pc:sldMk cId="1066467592" sldId="1680"/>
            <ac:picMk id="2" creationId="{4F8FC520-03AC-2F3F-9105-3CD34393108B}"/>
          </ac:picMkLst>
        </pc:picChg>
        <pc:picChg chg="mod">
          <ac:chgData name="NK Shrivastava" userId="be01a9c6-aba0-4727-97d6-d238a350d2f4" providerId="ADAL" clId="{6EDDCBFF-E7D6-B44E-8DBA-2DAEB6284211}" dt="2023-10-10T12:22:55.446" v="937" actId="1076"/>
          <ac:picMkLst>
            <pc:docMk/>
            <pc:sldMk cId="1066467592" sldId="1680"/>
            <ac:picMk id="343" creationId="{00000000-0000-0000-0000-000000000000}"/>
          </ac:picMkLst>
        </pc:picChg>
        <pc:picChg chg="mod">
          <ac:chgData name="NK Shrivastava" userId="be01a9c6-aba0-4727-97d6-d238a350d2f4" providerId="ADAL" clId="{6EDDCBFF-E7D6-B44E-8DBA-2DAEB6284211}" dt="2023-10-10T12:23:02.199" v="938" actId="1076"/>
          <ac:picMkLst>
            <pc:docMk/>
            <pc:sldMk cId="1066467592" sldId="1680"/>
            <ac:picMk id="344" creationId="{00000000-0000-0000-0000-000000000000}"/>
          </ac:picMkLst>
        </pc:picChg>
      </pc:sldChg>
      <pc:sldChg chg="delSp modSp add mod modAnim addCm">
        <pc:chgData name="NK Shrivastava" userId="be01a9c6-aba0-4727-97d6-d238a350d2f4" providerId="ADAL" clId="{6EDDCBFF-E7D6-B44E-8DBA-2DAEB6284211}" dt="2023-10-12T14:14:05.328" v="1346"/>
        <pc:sldMkLst>
          <pc:docMk/>
          <pc:sldMk cId="1864026961" sldId="1681"/>
        </pc:sldMkLst>
        <pc:spChg chg="mod">
          <ac:chgData name="NK Shrivastava" userId="be01a9c6-aba0-4727-97d6-d238a350d2f4" providerId="ADAL" clId="{6EDDCBFF-E7D6-B44E-8DBA-2DAEB6284211}" dt="2023-09-26T06:09:57.263" v="250" actId="20577"/>
          <ac:spMkLst>
            <pc:docMk/>
            <pc:sldMk cId="1864026961" sldId="1681"/>
            <ac:spMk id="2" creationId="{18C48E08-471F-5B34-BC5C-7983BC37D865}"/>
          </ac:spMkLst>
        </pc:spChg>
        <pc:spChg chg="mod">
          <ac:chgData name="NK Shrivastava" userId="be01a9c6-aba0-4727-97d6-d238a350d2f4" providerId="ADAL" clId="{6EDDCBFF-E7D6-B44E-8DBA-2DAEB6284211}" dt="2023-10-10T12:13:41.856" v="578" actId="20577"/>
          <ac:spMkLst>
            <pc:docMk/>
            <pc:sldMk cId="1864026961" sldId="1681"/>
            <ac:spMk id="6" creationId="{97210A63-6477-B95C-67FA-DA41934C0232}"/>
          </ac:spMkLst>
        </pc:spChg>
        <pc:spChg chg="del mod">
          <ac:chgData name="NK Shrivastava" userId="be01a9c6-aba0-4727-97d6-d238a350d2f4" providerId="ADAL" clId="{6EDDCBFF-E7D6-B44E-8DBA-2DAEB6284211}" dt="2023-09-26T06:10:06.722" v="253"/>
          <ac:spMkLst>
            <pc:docMk/>
            <pc:sldMk cId="1864026961" sldId="1681"/>
            <ac:spMk id="6" creationId="{C1757574-3091-4F6E-D96C-49078B8EA73C}"/>
          </ac:spMkLst>
        </pc:spChg>
        <pc:picChg chg="mod">
          <ac:chgData name="NK Shrivastava" userId="be01a9c6-aba0-4727-97d6-d238a350d2f4" providerId="ADAL" clId="{6EDDCBFF-E7D6-B44E-8DBA-2DAEB6284211}" dt="2023-10-10T12:12:25.556" v="523" actId="1076"/>
          <ac:picMkLst>
            <pc:docMk/>
            <pc:sldMk cId="1864026961" sldId="1681"/>
            <ac:picMk id="8" creationId="{D5608E4A-3589-EF5A-C453-DE8A7BC130E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09-26T06:10:38.835" v="254"/>
              <pc2:cmMkLst xmlns:pc2="http://schemas.microsoft.com/office/powerpoint/2019/9/main/command">
                <pc:docMk/>
                <pc:sldMk cId="1864026961" sldId="1681"/>
                <pc2:cmMk id="{41F3F863-FFB8-4C4E-B644-2A949B6524D4}"/>
              </pc2:cmMkLst>
            </pc226:cmChg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10-10T12:13:53.819" v="579"/>
              <pc2:cmMkLst xmlns:pc2="http://schemas.microsoft.com/office/powerpoint/2019/9/main/command">
                <pc:docMk/>
                <pc:sldMk cId="1864026961" sldId="1681"/>
                <pc2:cmMk id="{2CE35FE0-1C8B-B846-8B3F-00257A15DAF7}"/>
              </pc2:cmMkLst>
            </pc226:cmChg>
          </p:ext>
        </pc:extLst>
      </pc:sldChg>
      <pc:sldChg chg="modSp mod">
        <pc:chgData name="NK Shrivastava" userId="be01a9c6-aba0-4727-97d6-d238a350d2f4" providerId="ADAL" clId="{6EDDCBFF-E7D6-B44E-8DBA-2DAEB6284211}" dt="2023-10-10T12:09:04.829" v="504" actId="1076"/>
        <pc:sldMkLst>
          <pc:docMk/>
          <pc:sldMk cId="3961522036" sldId="1682"/>
        </pc:sldMkLst>
        <pc:spChg chg="mod">
          <ac:chgData name="NK Shrivastava" userId="be01a9c6-aba0-4727-97d6-d238a350d2f4" providerId="ADAL" clId="{6EDDCBFF-E7D6-B44E-8DBA-2DAEB6284211}" dt="2023-10-10T12:08:25.908" v="494" actId="20577"/>
          <ac:spMkLst>
            <pc:docMk/>
            <pc:sldMk cId="3961522036" sldId="1682"/>
            <ac:spMk id="2" creationId="{18C48E08-471F-5B34-BC5C-7983BC37D865}"/>
          </ac:spMkLst>
        </pc:spChg>
        <pc:spChg chg="mod">
          <ac:chgData name="NK Shrivastava" userId="be01a9c6-aba0-4727-97d6-d238a350d2f4" providerId="ADAL" clId="{6EDDCBFF-E7D6-B44E-8DBA-2DAEB6284211}" dt="2023-10-10T12:09:01.161" v="503" actId="14100"/>
          <ac:spMkLst>
            <pc:docMk/>
            <pc:sldMk cId="3961522036" sldId="1682"/>
            <ac:spMk id="6" creationId="{5E6699B7-C6FD-3E06-01AA-8126EBCF1A24}"/>
          </ac:spMkLst>
        </pc:spChg>
        <pc:picChg chg="mod">
          <ac:chgData name="NK Shrivastava" userId="be01a9c6-aba0-4727-97d6-d238a350d2f4" providerId="ADAL" clId="{6EDDCBFF-E7D6-B44E-8DBA-2DAEB6284211}" dt="2023-10-10T12:09:04.829" v="504" actId="1076"/>
          <ac:picMkLst>
            <pc:docMk/>
            <pc:sldMk cId="3961522036" sldId="1682"/>
            <ac:picMk id="8" creationId="{EFE01DD4-9961-CFE9-62BA-DD59E90BE1EB}"/>
          </ac:picMkLst>
        </pc:picChg>
      </pc:sldChg>
      <pc:sldChg chg="modSp mod addCm">
        <pc:chgData name="NK Shrivastava" userId="be01a9c6-aba0-4727-97d6-d238a350d2f4" providerId="ADAL" clId="{6EDDCBFF-E7D6-B44E-8DBA-2DAEB6284211}" dt="2023-10-12T14:10:10.473" v="1297" actId="20577"/>
        <pc:sldMkLst>
          <pc:docMk/>
          <pc:sldMk cId="546548566" sldId="1683"/>
        </pc:sldMkLst>
        <pc:spChg chg="mod">
          <ac:chgData name="NK Shrivastava" userId="be01a9c6-aba0-4727-97d6-d238a350d2f4" providerId="ADAL" clId="{6EDDCBFF-E7D6-B44E-8DBA-2DAEB6284211}" dt="2023-10-12T14:09:59.298" v="1283" actId="20577"/>
          <ac:spMkLst>
            <pc:docMk/>
            <pc:sldMk cId="546548566" sldId="1683"/>
            <ac:spMk id="2" creationId="{18C48E08-471F-5B34-BC5C-7983BC37D865}"/>
          </ac:spMkLst>
        </pc:spChg>
        <pc:spChg chg="mod">
          <ac:chgData name="NK Shrivastava" userId="be01a9c6-aba0-4727-97d6-d238a350d2f4" providerId="ADAL" clId="{6EDDCBFF-E7D6-B44E-8DBA-2DAEB6284211}" dt="2023-10-12T14:10:10.473" v="1297" actId="20577"/>
          <ac:spMkLst>
            <pc:docMk/>
            <pc:sldMk cId="546548566" sldId="1683"/>
            <ac:spMk id="3" creationId="{3E72E258-5C3B-6F89-0502-F60D3211726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be01a9c6-aba0-4727-97d6-d238a350d2f4" providerId="ADAL" clId="{6EDDCBFF-E7D6-B44E-8DBA-2DAEB6284211}" dt="2023-10-10T12:11:17.612" v="511"/>
              <pc2:cmMkLst xmlns:pc2="http://schemas.microsoft.com/office/powerpoint/2019/9/main/command">
                <pc:docMk/>
                <pc:sldMk cId="546548566" sldId="1683"/>
                <pc2:cmMk id="{14797ADA-FE82-4441-871E-16C1711F77D7}"/>
              </pc2:cmMkLst>
            </pc226:cmChg>
          </p:ext>
        </pc:extLst>
      </pc:sldChg>
    </pc:docChg>
  </pc:docChgLst>
  <pc:docChgLst>
    <pc:chgData name="NK Shrivastava" userId="S::nks@refinem.com::be01a9c6-aba0-4727-97d6-d238a350d2f4" providerId="AD" clId="Web-{04AAE0CC-84FD-ED9A-4BE9-3816939D9A01}"/>
    <pc:docChg chg="">
      <pc:chgData name="NK Shrivastava" userId="S::nks@refinem.com::be01a9c6-aba0-4727-97d6-d238a350d2f4" providerId="AD" clId="Web-{04AAE0CC-84FD-ED9A-4BE9-3816939D9A01}" dt="2023-10-10T12:06:43.547" v="3"/>
      <pc:docMkLst>
        <pc:docMk/>
      </pc:docMkLst>
      <pc:sldChg chg="addCm">
        <pc:chgData name="NK Shrivastava" userId="S::nks@refinem.com::be01a9c6-aba0-4727-97d6-d238a350d2f4" providerId="AD" clId="Web-{04AAE0CC-84FD-ED9A-4BE9-3816939D9A01}" dt="2023-10-10T12:06:43.547" v="3"/>
        <pc:sldMkLst>
          <pc:docMk/>
          <pc:sldMk cId="1017590290" sldId="15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S::nks@refinem.com::be01a9c6-aba0-4727-97d6-d238a350d2f4" providerId="AD" clId="Web-{04AAE0CC-84FD-ED9A-4BE9-3816939D9A01}" dt="2023-10-10T12:06:43.547" v="3"/>
              <pc2:cmMkLst xmlns:pc2="http://schemas.microsoft.com/office/powerpoint/2019/9/main/command">
                <pc:docMk/>
                <pc:sldMk cId="1017590290" sldId="1597"/>
                <pc2:cmMk id="{8C43E194-E9C2-4450-8978-4DDABF9F553B}"/>
              </pc2:cmMkLst>
            </pc226:cmChg>
          </p:ext>
        </pc:extLst>
      </pc:sldChg>
      <pc:sldChg chg="addCm">
        <pc:chgData name="NK Shrivastava" userId="S::nks@refinem.com::be01a9c6-aba0-4727-97d6-d238a350d2f4" providerId="AD" clId="Web-{04AAE0CC-84FD-ED9A-4BE9-3816939D9A01}" dt="2023-10-10T12:04:47.622" v="1"/>
        <pc:sldMkLst>
          <pc:docMk/>
          <pc:sldMk cId="414380659" sldId="16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S::nks@refinem.com::be01a9c6-aba0-4727-97d6-d238a350d2f4" providerId="AD" clId="Web-{04AAE0CC-84FD-ED9A-4BE9-3816939D9A01}" dt="2023-10-10T12:04:47.622" v="1"/>
              <pc2:cmMkLst xmlns:pc2="http://schemas.microsoft.com/office/powerpoint/2019/9/main/command">
                <pc:docMk/>
                <pc:sldMk cId="414380659" sldId="1650"/>
                <pc2:cmMk id="{F833D131-8D8F-4D7A-BC24-4438AB6337FB}"/>
              </pc2:cmMkLst>
            </pc226:cmChg>
          </p:ext>
        </pc:extLst>
      </pc:sldChg>
      <pc:sldChg chg="addCm">
        <pc:chgData name="NK Shrivastava" userId="S::nks@refinem.com::be01a9c6-aba0-4727-97d6-d238a350d2f4" providerId="AD" clId="Web-{04AAE0CC-84FD-ED9A-4BE9-3816939D9A01}" dt="2023-10-10T12:02:35.696" v="0"/>
        <pc:sldMkLst>
          <pc:docMk/>
          <pc:sldMk cId="2782329975" sldId="16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S::nks@refinem.com::be01a9c6-aba0-4727-97d6-d238a350d2f4" providerId="AD" clId="Web-{04AAE0CC-84FD-ED9A-4BE9-3816939D9A01}" dt="2023-10-10T12:02:35.696" v="0"/>
              <pc2:cmMkLst xmlns:pc2="http://schemas.microsoft.com/office/powerpoint/2019/9/main/command">
                <pc:docMk/>
                <pc:sldMk cId="2782329975" sldId="1664"/>
                <pc2:cmMk id="{EC37B879-CC10-403D-BA20-99083708B8E0}"/>
              </pc2:cmMkLst>
            </pc226:cmChg>
          </p:ext>
        </pc:extLst>
      </pc:sldChg>
      <pc:sldChg chg="addCm">
        <pc:chgData name="NK Shrivastava" userId="S::nks@refinem.com::be01a9c6-aba0-4727-97d6-d238a350d2f4" providerId="AD" clId="Web-{04AAE0CC-84FD-ED9A-4BE9-3816939D9A01}" dt="2023-10-10T12:05:41.404" v="2"/>
        <pc:sldMkLst>
          <pc:docMk/>
          <pc:sldMk cId="2735971606" sldId="16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K Shrivastava" userId="S::nks@refinem.com::be01a9c6-aba0-4727-97d6-d238a350d2f4" providerId="AD" clId="Web-{04AAE0CC-84FD-ED9A-4BE9-3816939D9A01}" dt="2023-10-10T12:05:41.404" v="2"/>
              <pc2:cmMkLst xmlns:pc2="http://schemas.microsoft.com/office/powerpoint/2019/9/main/command">
                <pc:docMk/>
                <pc:sldMk cId="2735971606" sldId="1667"/>
                <pc2:cmMk id="{68B8EA4D-7EB6-4613-84CE-57D3E80E5B5C}"/>
              </pc2:cmMkLst>
            </pc226:cmChg>
          </p:ext>
        </pc:extLst>
      </pc:sldChg>
    </pc:docChg>
  </pc:docChgLst>
  <pc:docChgLst>
    <pc:chgData name="Sarah Johnson" userId="S::sarah@refinem.com::80612314-9284-4908-b52b-652a52fc4bc2" providerId="AD" clId="Web-{E7150EDD-4DF5-D437-498C-A039A28D9C49}"/>
    <pc:docChg chg="modSld">
      <pc:chgData name="Sarah Johnson" userId="S::sarah@refinem.com::80612314-9284-4908-b52b-652a52fc4bc2" providerId="AD" clId="Web-{E7150EDD-4DF5-D437-498C-A039A28D9C49}" dt="2023-09-28T18:14:45.996" v="251" actId="20577"/>
      <pc:docMkLst>
        <pc:docMk/>
      </pc:docMkLst>
      <pc:sldChg chg="modSp">
        <pc:chgData name="Sarah Johnson" userId="S::sarah@refinem.com::80612314-9284-4908-b52b-652a52fc4bc2" providerId="AD" clId="Web-{E7150EDD-4DF5-D437-498C-A039A28D9C49}" dt="2023-09-28T18:09:08.767" v="85"/>
        <pc:sldMkLst>
          <pc:docMk/>
          <pc:sldMk cId="0" sldId="261"/>
        </pc:sldMkLst>
        <pc:graphicFrameChg chg="mod modGraphic">
          <ac:chgData name="Sarah Johnson" userId="S::sarah@refinem.com::80612314-9284-4908-b52b-652a52fc4bc2" providerId="AD" clId="Web-{E7150EDD-4DF5-D437-498C-A039A28D9C49}" dt="2023-09-28T18:09:08.767" v="85"/>
          <ac:graphicFrameMkLst>
            <pc:docMk/>
            <pc:sldMk cId="0" sldId="261"/>
            <ac:graphicFrameMk id="130" creationId="{00000000-0000-0000-0000-000000000000}"/>
          </ac:graphicFrameMkLst>
        </pc:graphicFrameChg>
      </pc:sldChg>
      <pc:sldChg chg="modSp">
        <pc:chgData name="Sarah Johnson" userId="S::sarah@refinem.com::80612314-9284-4908-b52b-652a52fc4bc2" providerId="AD" clId="Web-{E7150EDD-4DF5-D437-498C-A039A28D9C49}" dt="2023-09-28T18:14:45.996" v="251" actId="20577"/>
        <pc:sldMkLst>
          <pc:docMk/>
          <pc:sldMk cId="0" sldId="278"/>
        </pc:sldMkLst>
        <pc:spChg chg="mod">
          <ac:chgData name="Sarah Johnson" userId="S::sarah@refinem.com::80612314-9284-4908-b52b-652a52fc4bc2" providerId="AD" clId="Web-{E7150EDD-4DF5-D437-498C-A039A28D9C49}" dt="2023-09-28T18:14:45.996" v="251" actId="20577"/>
          <ac:spMkLst>
            <pc:docMk/>
            <pc:sldMk cId="0" sldId="278"/>
            <ac:spMk id="327" creationId="{00000000-0000-0000-0000-000000000000}"/>
          </ac:spMkLst>
        </pc:spChg>
        <pc:graphicFrameChg chg="mod modGraphic">
          <ac:chgData name="Sarah Johnson" userId="S::sarah@refinem.com::80612314-9284-4908-b52b-652a52fc4bc2" providerId="AD" clId="Web-{E7150EDD-4DF5-D437-498C-A039A28D9C49}" dt="2023-09-28T18:14:35.886" v="243"/>
          <ac:graphicFrameMkLst>
            <pc:docMk/>
            <pc:sldMk cId="0" sldId="278"/>
            <ac:graphicFrameMk id="325" creationId="{00000000-0000-0000-0000-000000000000}"/>
          </ac:graphicFrameMkLst>
        </pc:graphicFrameChg>
      </pc:sldChg>
      <pc:sldChg chg="modSp">
        <pc:chgData name="Sarah Johnson" userId="S::sarah@refinem.com::80612314-9284-4908-b52b-652a52fc4bc2" providerId="AD" clId="Web-{E7150EDD-4DF5-D437-498C-A039A28D9C49}" dt="2023-09-28T18:14:21.839" v="215"/>
        <pc:sldMkLst>
          <pc:docMk/>
          <pc:sldMk cId="0" sldId="279"/>
        </pc:sldMkLst>
        <pc:graphicFrameChg chg="mod modGraphic">
          <ac:chgData name="Sarah Johnson" userId="S::sarah@refinem.com::80612314-9284-4908-b52b-652a52fc4bc2" providerId="AD" clId="Web-{E7150EDD-4DF5-D437-498C-A039A28D9C49}" dt="2023-09-28T18:14:21.839" v="215"/>
          <ac:graphicFrameMkLst>
            <pc:docMk/>
            <pc:sldMk cId="0" sldId="279"/>
            <ac:graphicFrameMk id="6" creationId="{CD21352F-B286-B307-2486-9900B20D8C70}"/>
          </ac:graphicFrameMkLst>
        </pc:graphicFrameChg>
        <pc:graphicFrameChg chg="mod modGraphic">
          <ac:chgData name="Sarah Johnson" userId="S::sarah@refinem.com::80612314-9284-4908-b52b-652a52fc4bc2" providerId="AD" clId="Web-{E7150EDD-4DF5-D437-498C-A039A28D9C49}" dt="2023-09-28T18:12:25.820" v="141"/>
          <ac:graphicFrameMkLst>
            <pc:docMk/>
            <pc:sldMk cId="0" sldId="279"/>
            <ac:graphicFrameMk id="334" creationId="{00000000-0000-0000-0000-000000000000}"/>
          </ac:graphicFrameMkLst>
        </pc:graphicFrameChg>
        <pc:graphicFrameChg chg="mod modGraphic">
          <ac:chgData name="Sarah Johnson" userId="S::sarah@refinem.com::80612314-9284-4908-b52b-652a52fc4bc2" providerId="AD" clId="Web-{E7150EDD-4DF5-D437-498C-A039A28D9C49}" dt="2023-09-28T18:13:43.291" v="195"/>
          <ac:graphicFrameMkLst>
            <pc:docMk/>
            <pc:sldMk cId="0" sldId="279"/>
            <ac:graphicFrameMk id="335" creationId="{00000000-0000-0000-0000-000000000000}"/>
          </ac:graphicFrameMkLst>
        </pc:graphicFrameChg>
        <pc:graphicFrameChg chg="mod modGraphic">
          <ac:chgData name="Sarah Johnson" userId="S::sarah@refinem.com::80612314-9284-4908-b52b-652a52fc4bc2" providerId="AD" clId="Web-{E7150EDD-4DF5-D437-498C-A039A28D9C49}" dt="2023-09-28T18:13:58.104" v="203"/>
          <ac:graphicFrameMkLst>
            <pc:docMk/>
            <pc:sldMk cId="0" sldId="279"/>
            <ac:graphicFrameMk id="336" creationId="{00000000-0000-0000-0000-000000000000}"/>
          </ac:graphicFrameMkLst>
        </pc:graphicFrameChg>
      </pc:sldChg>
    </pc:docChg>
  </pc:docChgLst>
  <pc:docChgLst>
    <pc:chgData name="Sarah Johnson" userId="S::sarah@refinem.com::80612314-9284-4908-b52b-652a52fc4bc2" providerId="AD" clId="Web-{3D15D51D-1905-5CED-709F-42D9508E18EA}"/>
    <pc:docChg chg="">
      <pc:chgData name="Sarah Johnson" userId="S::sarah@refinem.com::80612314-9284-4908-b52b-652a52fc4bc2" providerId="AD" clId="Web-{3D15D51D-1905-5CED-709F-42D9508E18EA}" dt="2023-10-10T16:50:16.452" v="0"/>
      <pc:docMkLst>
        <pc:docMk/>
      </pc:docMkLst>
      <pc:sldChg chg="modCm">
        <pc:chgData name="Sarah Johnson" userId="S::sarah@refinem.com::80612314-9284-4908-b52b-652a52fc4bc2" providerId="AD" clId="Web-{3D15D51D-1905-5CED-709F-42D9508E18EA}" dt="2023-10-10T16:50:16.452" v="0"/>
        <pc:sldMkLst>
          <pc:docMk/>
          <pc:sldMk cId="0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S::sarah@refinem.com::80612314-9284-4908-b52b-652a52fc4bc2" providerId="AD" clId="Web-{3D15D51D-1905-5CED-709F-42D9508E18EA}" dt="2023-10-10T16:50:16.452" v="0"/>
              <pc2:cmMkLst xmlns:pc2="http://schemas.microsoft.com/office/powerpoint/2019/9/main/command">
                <pc:docMk/>
                <pc:sldMk cId="0" sldId="261"/>
                <pc2:cmMk id="{E2BC5FA1-F9C6-1D4A-A79A-73E31769A55F}"/>
              </pc2:cmMkLst>
            </pc226:cmChg>
          </p:ext>
        </pc:extLst>
      </pc:sldChg>
    </pc:docChg>
  </pc:docChgLst>
  <pc:docChgLst>
    <pc:chgData name="Sarah Johnson" userId="S::sarah@refinem.com::80612314-9284-4908-b52b-652a52fc4bc2" providerId="AD" clId="Web-{0C4E329B-EF8E-4B10-0612-1AE81FCFFD26}"/>
    <pc:docChg chg="addSld modSld">
      <pc:chgData name="Sarah Johnson" userId="S::sarah@refinem.com::80612314-9284-4908-b52b-652a52fc4bc2" providerId="AD" clId="Web-{0C4E329B-EF8E-4B10-0612-1AE81FCFFD26}" dt="2023-10-09T16:29:29.012" v="391"/>
      <pc:docMkLst>
        <pc:docMk/>
      </pc:docMkLst>
      <pc:sldChg chg="modSp modCm">
        <pc:chgData name="Sarah Johnson" userId="S::sarah@refinem.com::80612314-9284-4908-b52b-652a52fc4bc2" providerId="AD" clId="Web-{0C4E329B-EF8E-4B10-0612-1AE81FCFFD26}" dt="2023-10-09T16:29:29.012" v="391"/>
        <pc:sldMkLst>
          <pc:docMk/>
          <pc:sldMk cId="0" sldId="261"/>
        </pc:sldMkLst>
        <pc:graphicFrameChg chg="mod modGraphic">
          <ac:chgData name="Sarah Johnson" userId="S::sarah@refinem.com::80612314-9284-4908-b52b-652a52fc4bc2" providerId="AD" clId="Web-{0C4E329B-EF8E-4B10-0612-1AE81FCFFD26}" dt="2023-10-09T16:29:29.012" v="391"/>
          <ac:graphicFrameMkLst>
            <pc:docMk/>
            <pc:sldMk cId="0" sldId="261"/>
            <ac:graphicFrameMk id="130" creationId="{00000000-0000-0000-0000-000000000000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arah Johnson" userId="S::sarah@refinem.com::80612314-9284-4908-b52b-652a52fc4bc2" providerId="AD" clId="Web-{0C4E329B-EF8E-4B10-0612-1AE81FCFFD26}" dt="2023-10-09T16:29:03.449" v="355"/>
              <pc2:cmMkLst xmlns:pc2="http://schemas.microsoft.com/office/powerpoint/2019/9/main/command">
                <pc:docMk/>
                <pc:sldMk cId="0" sldId="261"/>
                <pc2:cmMk id="{E2BC5FA1-F9C6-1D4A-A79A-73E31769A55F}"/>
              </pc2:cmMkLst>
              <pc226:cmRplyChg chg="add">
                <pc226:chgData name="Sarah Johnson" userId="S::sarah@refinem.com::80612314-9284-4908-b52b-652a52fc4bc2" providerId="AD" clId="Web-{0C4E329B-EF8E-4B10-0612-1AE81FCFFD26}" dt="2023-10-09T16:29:03.449" v="355"/>
                <pc2:cmRplyMkLst xmlns:pc2="http://schemas.microsoft.com/office/powerpoint/2019/9/main/command">
                  <pc:docMk/>
                  <pc:sldMk cId="0" sldId="261"/>
                  <pc2:cmMk id="{E2BC5FA1-F9C6-1D4A-A79A-73E31769A55F}"/>
                  <pc2:cmRplyMk id="{C5DE7AE2-2D77-452B-9A02-ED88DA3898C9}"/>
                </pc2:cmRplyMkLst>
              </pc226:cmRplyChg>
            </pc226:cmChg>
          </p:ext>
        </pc:extLst>
      </pc:sldChg>
      <pc:sldChg chg="addSp modSp modCm">
        <pc:chgData name="Sarah Johnson" userId="S::sarah@refinem.com::80612314-9284-4908-b52b-652a52fc4bc2" providerId="AD" clId="Web-{0C4E329B-EF8E-4B10-0612-1AE81FCFFD26}" dt="2023-10-09T16:25:40.023" v="354"/>
        <pc:sldMkLst>
          <pc:docMk/>
          <pc:sldMk cId="0" sldId="279"/>
        </pc:sldMkLst>
        <pc:graphicFrameChg chg="mod modGraphic">
          <ac:chgData name="Sarah Johnson" userId="S::sarah@refinem.com::80612314-9284-4908-b52b-652a52fc4bc2" providerId="AD" clId="Web-{0C4E329B-EF8E-4B10-0612-1AE81FCFFD26}" dt="2023-10-09T16:24:35.944" v="349"/>
          <ac:graphicFrameMkLst>
            <pc:docMk/>
            <pc:sldMk cId="0" sldId="279"/>
            <ac:graphicFrameMk id="335" creationId="{00000000-0000-0000-0000-000000000000}"/>
          </ac:graphicFrameMkLst>
        </pc:graphicFrameChg>
        <pc:picChg chg="add mod">
          <ac:chgData name="Sarah Johnson" userId="S::sarah@refinem.com::80612314-9284-4908-b52b-652a52fc4bc2" providerId="AD" clId="Web-{0C4E329B-EF8E-4B10-0612-1AE81FCFFD26}" dt="2023-10-09T16:25:37.632" v="353" actId="1076"/>
          <ac:picMkLst>
            <pc:docMk/>
            <pc:sldMk cId="0" sldId="279"/>
            <ac:picMk id="4" creationId="{AA840AE9-E6B5-148E-E1A0-39981435026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S::sarah@refinem.com::80612314-9284-4908-b52b-652a52fc4bc2" providerId="AD" clId="Web-{0C4E329B-EF8E-4B10-0612-1AE81FCFFD26}" dt="2023-10-09T16:25:40.023" v="354"/>
              <pc2:cmMkLst xmlns:pc2="http://schemas.microsoft.com/office/powerpoint/2019/9/main/command">
                <pc:docMk/>
                <pc:sldMk cId="0" sldId="279"/>
                <pc2:cmMk id="{5D4D681E-F4C1-8941-BCE1-9E8EED60BE40}"/>
              </pc2:cmMkLst>
            </pc226:cmChg>
          </p:ext>
        </pc:extLst>
      </pc:sldChg>
      <pc:sldChg chg="addSp modSp modCm">
        <pc:chgData name="Sarah Johnson" userId="S::sarah@refinem.com::80612314-9284-4908-b52b-652a52fc4bc2" providerId="AD" clId="Web-{0C4E329B-EF8E-4B10-0612-1AE81FCFFD26}" dt="2023-10-09T16:19:13.266" v="295"/>
        <pc:sldMkLst>
          <pc:docMk/>
          <pc:sldMk cId="2782329975" sldId="1664"/>
        </pc:sldMkLst>
        <pc:spChg chg="add mod">
          <ac:chgData name="Sarah Johnson" userId="S::sarah@refinem.com::80612314-9284-4908-b52b-652a52fc4bc2" providerId="AD" clId="Web-{0C4E329B-EF8E-4B10-0612-1AE81FCFFD26}" dt="2023-10-09T16:17:00.263" v="190"/>
          <ac:spMkLst>
            <pc:docMk/>
            <pc:sldMk cId="2782329975" sldId="1664"/>
            <ac:spMk id="2" creationId="{B6E04545-ECB8-3C42-EB1A-CF181E9F64AE}"/>
          </ac:spMkLst>
        </pc:spChg>
        <pc:spChg chg="add mod">
          <ac:chgData name="Sarah Johnson" userId="S::sarah@refinem.com::80612314-9284-4908-b52b-652a52fc4bc2" providerId="AD" clId="Web-{0C4E329B-EF8E-4B10-0612-1AE81FCFFD26}" dt="2023-10-09T16:17:08.185" v="191" actId="20577"/>
          <ac:spMkLst>
            <pc:docMk/>
            <pc:sldMk cId="2782329975" sldId="1664"/>
            <ac:spMk id="3" creationId="{F7FC3E0B-EF4E-F4B9-48A3-7EE556E6A047}"/>
          </ac:spMkLst>
        </pc:spChg>
        <pc:spChg chg="add mod">
          <ac:chgData name="Sarah Johnson" userId="S::sarah@refinem.com::80612314-9284-4908-b52b-652a52fc4bc2" providerId="AD" clId="Web-{0C4E329B-EF8E-4B10-0612-1AE81FCFFD26}" dt="2023-10-09T16:17:12.388" v="193" actId="20577"/>
          <ac:spMkLst>
            <pc:docMk/>
            <pc:sldMk cId="2782329975" sldId="1664"/>
            <ac:spMk id="7" creationId="{09CA24D1-DBC7-B5AE-B6E9-CF543B13357F}"/>
          </ac:spMkLst>
        </pc:spChg>
        <pc:spChg chg="add mod">
          <ac:chgData name="Sarah Johnson" userId="S::sarah@refinem.com::80612314-9284-4908-b52b-652a52fc4bc2" providerId="AD" clId="Web-{0C4E329B-EF8E-4B10-0612-1AE81FCFFD26}" dt="2023-10-09T16:19:11.859" v="294" actId="20577"/>
          <ac:spMkLst>
            <pc:docMk/>
            <pc:sldMk cId="2782329975" sldId="1664"/>
            <ac:spMk id="8" creationId="{74DDC245-1B45-DD3A-1346-9ACB6F66D36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S::sarah@refinem.com::80612314-9284-4908-b52b-652a52fc4bc2" providerId="AD" clId="Web-{0C4E329B-EF8E-4B10-0612-1AE81FCFFD26}" dt="2023-10-09T16:19:13.266" v="295"/>
              <pc2:cmMkLst xmlns:pc2="http://schemas.microsoft.com/office/powerpoint/2019/9/main/command">
                <pc:docMk/>
                <pc:sldMk cId="2782329975" sldId="1664"/>
                <pc2:cmMk id="{C2AB1422-374A-CB4B-9F2F-42B4051838B9}"/>
              </pc2:cmMkLst>
            </pc226:cmChg>
          </p:ext>
        </pc:extLst>
      </pc:sldChg>
      <pc:sldChg chg="delSp modSp delAnim">
        <pc:chgData name="Sarah Johnson" userId="S::sarah@refinem.com::80612314-9284-4908-b52b-652a52fc4bc2" providerId="AD" clId="Web-{0C4E329B-EF8E-4B10-0612-1AE81FCFFD26}" dt="2023-10-09T16:21:23.612" v="329" actId="20577"/>
        <pc:sldMkLst>
          <pc:docMk/>
          <pc:sldMk cId="2827771321" sldId="1671"/>
        </pc:sldMkLst>
        <pc:spChg chg="mod">
          <ac:chgData name="Sarah Johnson" userId="S::sarah@refinem.com::80612314-9284-4908-b52b-652a52fc4bc2" providerId="AD" clId="Web-{0C4E329B-EF8E-4B10-0612-1AE81FCFFD26}" dt="2023-10-09T16:21:23.612" v="329" actId="20577"/>
          <ac:spMkLst>
            <pc:docMk/>
            <pc:sldMk cId="2827771321" sldId="1671"/>
            <ac:spMk id="4" creationId="{060A7029-D994-9806-D90C-89A3B9E0DB42}"/>
          </ac:spMkLst>
        </pc:spChg>
        <pc:spChg chg="del">
          <ac:chgData name="Sarah Johnson" userId="S::sarah@refinem.com::80612314-9284-4908-b52b-652a52fc4bc2" providerId="AD" clId="Web-{0C4E329B-EF8E-4B10-0612-1AE81FCFFD26}" dt="2023-10-09T16:21:09.580" v="322"/>
          <ac:spMkLst>
            <pc:docMk/>
            <pc:sldMk cId="2827771321" sldId="1671"/>
            <ac:spMk id="6" creationId="{CCF60A29-DDC8-7B65-DF43-07CE3B6BC5C1}"/>
          </ac:spMkLst>
        </pc:spChg>
        <pc:picChg chg="mod">
          <ac:chgData name="Sarah Johnson" userId="S::sarah@refinem.com::80612314-9284-4908-b52b-652a52fc4bc2" providerId="AD" clId="Web-{0C4E329B-EF8E-4B10-0612-1AE81FCFFD26}" dt="2023-10-09T16:21:17.362" v="326" actId="1076"/>
          <ac:picMkLst>
            <pc:docMk/>
            <pc:sldMk cId="2827771321" sldId="1671"/>
            <ac:picMk id="2050" creationId="{C1AF98FC-B69E-7D70-ECE9-08D005188874}"/>
          </ac:picMkLst>
        </pc:picChg>
      </pc:sldChg>
      <pc:sldChg chg="delSp modSp delAnim modCm">
        <pc:chgData name="Sarah Johnson" userId="S::sarah@refinem.com::80612314-9284-4908-b52b-652a52fc4bc2" providerId="AD" clId="Web-{0C4E329B-EF8E-4B10-0612-1AE81FCFFD26}" dt="2023-10-09T16:23:48.302" v="347"/>
        <pc:sldMkLst>
          <pc:docMk/>
          <pc:sldMk cId="3487686733" sldId="1679"/>
        </pc:sldMkLst>
        <pc:spChg chg="mod">
          <ac:chgData name="Sarah Johnson" userId="S::sarah@refinem.com::80612314-9284-4908-b52b-652a52fc4bc2" providerId="AD" clId="Web-{0C4E329B-EF8E-4B10-0612-1AE81FCFFD26}" dt="2023-10-09T16:20:05.782" v="305" actId="1076"/>
          <ac:spMkLst>
            <pc:docMk/>
            <pc:sldMk cId="3487686733" sldId="1679"/>
            <ac:spMk id="4" creationId="{060A7029-D994-9806-D90C-89A3B9E0DB42}"/>
          </ac:spMkLst>
        </pc:spChg>
        <pc:spChg chg="del mod">
          <ac:chgData name="Sarah Johnson" userId="S::sarah@refinem.com::80612314-9284-4908-b52b-652a52fc4bc2" providerId="AD" clId="Web-{0C4E329B-EF8E-4B10-0612-1AE81FCFFD26}" dt="2023-10-09T16:20:01.595" v="304"/>
          <ac:spMkLst>
            <pc:docMk/>
            <pc:sldMk cId="3487686733" sldId="1679"/>
            <ac:spMk id="6" creationId="{CCF60A29-DDC8-7B65-DF43-07CE3B6BC5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Johnson" userId="S::sarah@refinem.com::80612314-9284-4908-b52b-652a52fc4bc2" providerId="AD" clId="Web-{0C4E329B-EF8E-4B10-0612-1AE81FCFFD26}" dt="2023-10-09T16:23:48.302" v="347"/>
              <pc2:cmMkLst xmlns:pc2="http://schemas.microsoft.com/office/powerpoint/2019/9/main/command">
                <pc:docMk/>
                <pc:sldMk cId="3487686733" sldId="1679"/>
                <pc2:cmMk id="{6BD29580-EAD1-DA45-A352-28575F3D0367}"/>
              </pc2:cmMkLst>
            </pc226:cmChg>
          </p:ext>
        </pc:extLst>
      </pc:sldChg>
      <pc:sldChg chg="addSp delSp modSp add replId">
        <pc:chgData name="Sarah Johnson" userId="S::sarah@refinem.com::80612314-9284-4908-b52b-652a52fc4bc2" providerId="AD" clId="Web-{0C4E329B-EF8E-4B10-0612-1AE81FCFFD26}" dt="2023-10-09T16:21:00.861" v="321" actId="1076"/>
        <pc:sldMkLst>
          <pc:docMk/>
          <pc:sldMk cId="3961522036" sldId="1682"/>
        </pc:sldMkLst>
        <pc:spChg chg="mod">
          <ac:chgData name="Sarah Johnson" userId="S::sarah@refinem.com::80612314-9284-4908-b52b-652a52fc4bc2" providerId="AD" clId="Web-{0C4E329B-EF8E-4B10-0612-1AE81FCFFD26}" dt="2023-10-09T16:20:28.189" v="317" actId="20577"/>
          <ac:spMkLst>
            <pc:docMk/>
            <pc:sldMk cId="3961522036" sldId="1682"/>
            <ac:spMk id="2" creationId="{18C48E08-471F-5B34-BC5C-7983BC37D865}"/>
          </ac:spMkLst>
        </pc:spChg>
        <pc:spChg chg="del">
          <ac:chgData name="Sarah Johnson" userId="S::sarah@refinem.com::80612314-9284-4908-b52b-652a52fc4bc2" providerId="AD" clId="Web-{0C4E329B-EF8E-4B10-0612-1AE81FCFFD26}" dt="2023-10-09T16:20:11.642" v="307"/>
          <ac:spMkLst>
            <pc:docMk/>
            <pc:sldMk cId="3961522036" sldId="1682"/>
            <ac:spMk id="4" creationId="{060A7029-D994-9806-D90C-89A3B9E0DB42}"/>
          </ac:spMkLst>
        </pc:spChg>
        <pc:spChg chg="add mod">
          <ac:chgData name="Sarah Johnson" userId="S::sarah@refinem.com::80612314-9284-4908-b52b-652a52fc4bc2" providerId="AD" clId="Web-{0C4E329B-EF8E-4B10-0612-1AE81FCFFD26}" dt="2023-10-09T16:20:20.454" v="310" actId="1076"/>
          <ac:spMkLst>
            <pc:docMk/>
            <pc:sldMk cId="3961522036" sldId="1682"/>
            <ac:spMk id="6" creationId="{5E6699B7-C6FD-3E06-01AA-8126EBCF1A24}"/>
          </ac:spMkLst>
        </pc:spChg>
        <pc:picChg chg="del">
          <ac:chgData name="Sarah Johnson" userId="S::sarah@refinem.com::80612314-9284-4908-b52b-652a52fc4bc2" providerId="AD" clId="Web-{0C4E329B-EF8E-4B10-0612-1AE81FCFFD26}" dt="2023-10-09T16:20:33.470" v="318"/>
          <ac:picMkLst>
            <pc:docMk/>
            <pc:sldMk cId="3961522036" sldId="1682"/>
            <ac:picMk id="3" creationId="{9DF79BFF-8889-8E3B-F83B-883CBEB76792}"/>
          </ac:picMkLst>
        </pc:picChg>
        <pc:picChg chg="add mod">
          <ac:chgData name="Sarah Johnson" userId="S::sarah@refinem.com::80612314-9284-4908-b52b-652a52fc4bc2" providerId="AD" clId="Web-{0C4E329B-EF8E-4B10-0612-1AE81FCFFD26}" dt="2023-10-09T16:21:00.861" v="321" actId="1076"/>
          <ac:picMkLst>
            <pc:docMk/>
            <pc:sldMk cId="3961522036" sldId="1682"/>
            <ac:picMk id="8" creationId="{EFE01DD4-9961-CFE9-62BA-DD59E90BE1EB}"/>
          </ac:picMkLst>
        </pc:picChg>
      </pc:sldChg>
      <pc:sldChg chg="addSp delSp modSp add replId">
        <pc:chgData name="Sarah Johnson" userId="S::sarah@refinem.com::80612314-9284-4908-b52b-652a52fc4bc2" providerId="AD" clId="Web-{0C4E329B-EF8E-4B10-0612-1AE81FCFFD26}" dt="2023-10-09T16:23:42.990" v="346" actId="1076"/>
        <pc:sldMkLst>
          <pc:docMk/>
          <pc:sldMk cId="546548566" sldId="1683"/>
        </pc:sldMkLst>
        <pc:spChg chg="mod">
          <ac:chgData name="Sarah Johnson" userId="S::sarah@refinem.com::80612314-9284-4908-b52b-652a52fc4bc2" providerId="AD" clId="Web-{0C4E329B-EF8E-4B10-0612-1AE81FCFFD26}" dt="2023-10-09T16:21:40.065" v="336" actId="20577"/>
          <ac:spMkLst>
            <pc:docMk/>
            <pc:sldMk cId="546548566" sldId="1683"/>
            <ac:spMk id="2" creationId="{18C48E08-471F-5B34-BC5C-7983BC37D865}"/>
          </ac:spMkLst>
        </pc:spChg>
        <pc:spChg chg="add mod">
          <ac:chgData name="Sarah Johnson" userId="S::sarah@refinem.com::80612314-9284-4908-b52b-652a52fc4bc2" providerId="AD" clId="Web-{0C4E329B-EF8E-4B10-0612-1AE81FCFFD26}" dt="2023-10-09T16:21:36.503" v="335" actId="20577"/>
          <ac:spMkLst>
            <pc:docMk/>
            <pc:sldMk cId="546548566" sldId="1683"/>
            <ac:spMk id="3" creationId="{3E72E258-5C3B-6F89-0502-F60D3211726F}"/>
          </ac:spMkLst>
        </pc:spChg>
        <pc:spChg chg="del">
          <ac:chgData name="Sarah Johnson" userId="S::sarah@refinem.com::80612314-9284-4908-b52b-652a52fc4bc2" providerId="AD" clId="Web-{0C4E329B-EF8E-4B10-0612-1AE81FCFFD26}" dt="2023-10-09T16:21:26.846" v="330"/>
          <ac:spMkLst>
            <pc:docMk/>
            <pc:sldMk cId="546548566" sldId="1683"/>
            <ac:spMk id="4" creationId="{060A7029-D994-9806-D90C-89A3B9E0DB42}"/>
          </ac:spMkLst>
        </pc:spChg>
        <pc:picChg chg="add del mod">
          <ac:chgData name="Sarah Johnson" userId="S::sarah@refinem.com::80612314-9284-4908-b52b-652a52fc4bc2" providerId="AD" clId="Web-{0C4E329B-EF8E-4B10-0612-1AE81FCFFD26}" dt="2023-10-09T16:22:04.550" v="339"/>
          <ac:picMkLst>
            <pc:docMk/>
            <pc:sldMk cId="546548566" sldId="1683"/>
            <ac:picMk id="6" creationId="{B523B498-DA34-5BE4-BC7B-A86A3C137CB0}"/>
          </ac:picMkLst>
        </pc:picChg>
        <pc:picChg chg="add del mod">
          <ac:chgData name="Sarah Johnson" userId="S::sarah@refinem.com::80612314-9284-4908-b52b-652a52fc4bc2" providerId="AD" clId="Web-{0C4E329B-EF8E-4B10-0612-1AE81FCFFD26}" dt="2023-10-09T16:22:53.020" v="343"/>
          <ac:picMkLst>
            <pc:docMk/>
            <pc:sldMk cId="546548566" sldId="1683"/>
            <ac:picMk id="8" creationId="{231033A5-B4AB-9485-0C39-F936F7B5E4FA}"/>
          </ac:picMkLst>
        </pc:picChg>
        <pc:picChg chg="add mod">
          <ac:chgData name="Sarah Johnson" userId="S::sarah@refinem.com::80612314-9284-4908-b52b-652a52fc4bc2" providerId="AD" clId="Web-{0C4E329B-EF8E-4B10-0612-1AE81FCFFD26}" dt="2023-10-09T16:23:42.990" v="346" actId="1076"/>
          <ac:picMkLst>
            <pc:docMk/>
            <pc:sldMk cId="546548566" sldId="1683"/>
            <ac:picMk id="9" creationId="{29E1A4AA-A82D-8713-430A-1A91B427386C}"/>
          </ac:picMkLst>
        </pc:picChg>
        <pc:picChg chg="del">
          <ac:chgData name="Sarah Johnson" userId="S::sarah@refinem.com::80612314-9284-4908-b52b-652a52fc4bc2" providerId="AD" clId="Web-{0C4E329B-EF8E-4B10-0612-1AE81FCFFD26}" dt="2023-10-09T16:21:30.737" v="332"/>
          <ac:picMkLst>
            <pc:docMk/>
            <pc:sldMk cId="546548566" sldId="1683"/>
            <ac:picMk id="2050" creationId="{C1AF98FC-B69E-7D70-ECE9-08D005188874}"/>
          </ac:picMkLst>
        </pc:picChg>
      </pc:sldChg>
    </pc:docChg>
  </pc:docChgLst>
</pc:chgInfo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216C79-DD14-574C-97F8-89CB360791B5}" authorId="{738B1128-D2E4-92DA-1478-F2339178B95C}" status="resolved" created="2023-09-12T07:41:03.194" complete="100000">
    <pc:sldMkLst xmlns:pc="http://schemas.microsoft.com/office/powerpoint/2013/main/command">
      <pc:docMk/>
      <pc:sldMk cId="0" sldId="261"/>
    </pc:sldMkLst>
    <p188:txBody>
      <a:bodyPr/>
      <a:lstStyle/>
      <a:p>
        <a:r>
          <a:rPr lang="en-US"/>
          <a:t>Provide url for the webinar</a:t>
        </a:r>
      </a:p>
    </p188:txBody>
  </p188:cm>
  <p188:cm id="{E2BC5FA1-F9C6-1D4A-A79A-73E31769A55F}" authorId="{738B1128-D2E4-92DA-1478-F2339178B95C}" status="resolved" created="2023-10-05T12:51:39.470" complete="100000">
    <pc:sldMkLst xmlns:pc="http://schemas.microsoft.com/office/powerpoint/2013/main/command">
      <pc:docMk/>
      <pc:sldMk cId="0" sldId="261"/>
    </pc:sldMkLst>
    <p188:replyLst>
      <p188:reply id="{D1251C2E-4099-4047-B571-485D3B952E67}" authorId="{738B1128-D2E4-92DA-1478-F2339178B95C}" created="2023-10-05T12:52:33.723">
        <p188:txBody>
          <a:bodyPr/>
          <a:lstStyle/>
          <a:p>
            <a:r>
              <a:rPr lang="en-US"/>
              <a:t>The upcoming free webinar needs to be updated.</a:t>
            </a:r>
          </a:p>
        </p188:txBody>
      </p188:reply>
      <p188:reply id="{C5DE7AE2-2D77-452B-9A02-ED88DA3898C9}" authorId="{C51A3A7B-5373-71E9-D484-4B682C0C0AB1}" created="2023-10-09T16:29:03.449">
        <p188:txBody>
          <a:bodyPr/>
          <a:lstStyle/>
          <a:p>
            <a:r>
              <a:rPr lang="en-US"/>
              <a:t>This is our next webinar, but on pm.com, I'll add a note saying that</a:t>
            </a:r>
          </a:p>
        </p188:txBody>
      </p188:reply>
    </p188:replyLst>
    <p188:txBody>
      <a:bodyPr/>
      <a:lstStyle/>
      <a:p>
        <a:r>
          <a:rPr lang="en-US"/>
          <a:t>Please update this slide now that we are doing September in October?</a:t>
        </a:r>
      </a:p>
    </p188:txBody>
  </p188:cm>
</p188:cmLst>
</file>

<file path=ppt/comments/modernComment_11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B21611-E975-44A0-98E3-02D223773361}" authorId="{813CB55A-25FE-F1C5-9296-0E3DE238C452}" created="2023-10-10T20:11:57.861">
    <pc:sldMkLst xmlns:pc="http://schemas.microsoft.com/office/powerpoint/2013/main/command">
      <pc:docMk/>
      <pc:sldMk cId="0" sldId="278"/>
    </pc:sldMkLst>
    <p188:txBody>
      <a:bodyPr/>
      <a:lstStyle/>
      <a:p>
        <a:r>
          <a:rPr lang="en-US"/>
          <a:t>[@Phillip George] is this the correct claim code since we moved the webinar?</a:t>
        </a:r>
      </a:p>
    </p188:txBody>
  </p188:cm>
</p188:cmLst>
</file>

<file path=ppt/comments/modernComment_11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D4D681E-F4C1-8941-BCE1-9E8EED60BE40}" authorId="{738B1128-D2E4-92DA-1478-F2339178B95C}" status="resolved" created="2023-10-05T12:59:51.090" complete="100000">
    <pc:sldMkLst xmlns:pc="http://schemas.microsoft.com/office/powerpoint/2013/main/command">
      <pc:docMk/>
      <pc:sldMk cId="0" sldId="279"/>
    </pc:sldMkLst>
    <p188:txBody>
      <a:bodyPr/>
      <a:lstStyle/>
      <a:p>
        <a:r>
          <a:rPr lang="en-US"/>
          <a:t>Can you highlight PMP exam prep of Nov 4 and put a Guaranteed to Run seal in front of it.</a:t>
        </a:r>
      </a:p>
    </p188:txBody>
  </p188:cm>
</p188:cmLst>
</file>

<file path=ppt/comments/modernComment_63D_3CA7321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43E194-E9C2-4450-8978-4DDABF9F553B}" authorId="{738B1128-D2E4-92DA-1478-F2339178B95C}" status="resolved" created="2023-10-10T12:06:43.547" complete="100000">
    <pc:sldMkLst xmlns:pc="http://schemas.microsoft.com/office/powerpoint/2013/main/command">
      <pc:docMk/>
      <pc:sldMk cId="1017590290" sldId="1597"/>
    </pc:sldMkLst>
    <p188:txBody>
      <a:bodyPr/>
      <a:lstStyle/>
      <a:p>
        <a:r>
          <a:rPr lang="en-US"/>
          <a:t>Provide animation, one major bullet at time. The sub-bullet should go with the main bullet.</a:t>
        </a:r>
      </a:p>
    </p188:txBody>
  </p188:cm>
</p188:cmLst>
</file>

<file path=ppt/comments/modernComment_672_18B2F2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833D131-8D8F-4D7A-BC24-4438AB6337FB}" authorId="{738B1128-D2E4-92DA-1478-F2339178B95C}" status="resolved" created="2023-10-10T12:04:47.622" complete="100000">
    <pc:sldMkLst xmlns:pc="http://schemas.microsoft.com/office/powerpoint/2013/main/command">
      <pc:docMk/>
      <pc:sldMk cId="414380659" sldId="1650"/>
    </pc:sldMkLst>
    <p188:txBody>
      <a:bodyPr/>
      <a:lstStyle/>
      <a:p>
        <a:r>
          <a:rPr lang="en-US"/>
          <a:t>Add animation so one point comes at a time, and the tagline appears in the last?</a:t>
        </a:r>
      </a:p>
    </p188:txBody>
  </p188:cm>
</p188:cmLst>
</file>

<file path=ppt/comments/modernComment_680_A5D6FC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AB1422-374A-CB4B-9F2F-42B4051838B9}" authorId="{738B1128-D2E4-92DA-1478-F2339178B95C}" status="resolved" created="2023-10-05T12:53:52.75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82329975" sldId="1664"/>
      <ac:picMk id="12" creationId="{E7AD9D5C-30AE-7D34-9FD3-08E20C3DBBB4}"/>
    </ac:deMkLst>
    <p188:txBody>
      <a:bodyPr/>
      <a:lstStyle/>
      <a:p>
        <a:r>
          <a:rPr lang="en-US"/>
          <a:t>Can you map product owner’s role to these 4 ceremonies?</a:t>
        </a:r>
      </a:p>
    </p188:txBody>
  </p188:cm>
  <p188:cm id="{EC37B879-CC10-403D-BA20-99083708B8E0}" authorId="{738B1128-D2E4-92DA-1478-F2339178B95C}" status="resolved" created="2023-10-10T12:02:35.696" complete="100000">
    <pc:sldMkLst xmlns:pc="http://schemas.microsoft.com/office/powerpoint/2013/main/command">
      <pc:docMk/>
      <pc:sldMk cId="2782329975" sldId="1664"/>
    </pc:sldMkLst>
    <p188:txBody>
      <a:bodyPr/>
      <a:lstStyle/>
      <a:p>
        <a:r>
          <a:rPr lang="en-US"/>
          <a:t>This is excellent. Can you please highlight PO's role in different color (not just the title but the text too and add animation to display role for an event at a time starting with Daily Stand-up?</a:t>
        </a:r>
      </a:p>
    </p188:txBody>
  </p188:cm>
</p188:cmLst>
</file>

<file path=ppt/comments/modernComment_683_A3139D1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B8EA4D-7EB6-4613-84CE-57D3E80E5B5C}" authorId="{738B1128-D2E4-92DA-1478-F2339178B95C}" status="resolved" created="2023-10-10T12:05:41.404" complete="100000">
    <pc:sldMkLst xmlns:pc="http://schemas.microsoft.com/office/powerpoint/2013/main/command">
      <pc:docMk/>
      <pc:sldMk cId="2735971606" sldId="1667"/>
    </pc:sldMkLst>
    <p188:txBody>
      <a:bodyPr/>
      <a:lstStyle/>
      <a:p>
        <a:r>
          <a:rPr lang="en-US"/>
          <a:t>Please add animation for the questions at the end, one question at a time?</a:t>
        </a:r>
      </a:p>
    </p188:txBody>
  </p188:cm>
</p188:cmLst>
</file>

<file path=ppt/comments/modernComment_684_B850AA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752AC38-3D20-5346-81D7-72F74153912D}" authorId="{738B1128-D2E4-92DA-1478-F2339178B95C}" status="resolved" created="2023-10-10T12:22:02.630" complete="100000">
    <pc:sldMkLst xmlns:pc="http://schemas.microsoft.com/office/powerpoint/2013/main/command">
      <pc:docMk/>
      <pc:sldMk cId="3092294155" sldId="1668"/>
    </pc:sldMkLst>
    <p188:txBody>
      <a:bodyPr/>
      <a:lstStyle/>
      <a:p>
        <a:r>
          <a:rPr lang="en-US"/>
          <a:t>Animation for bullets and the last comment.</a:t>
        </a:r>
      </a:p>
    </p188:txBody>
  </p188:cm>
</p188:cmLst>
</file>

<file path=ppt/comments/modernComment_686_B340A0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7CAFEB-9116-BD4A-9FAD-63CB38699986}" authorId="{738B1128-D2E4-92DA-1478-F2339178B95C}" status="resolved" created="2023-10-10T12:17:40.585" complete="100000">
    <pc:sldMkLst xmlns:pc="http://schemas.microsoft.com/office/powerpoint/2013/main/command">
      <pc:docMk/>
      <pc:sldMk cId="3007356961" sldId="1670"/>
    </pc:sldMkLst>
    <p188:txBody>
      <a:bodyPr/>
      <a:lstStyle/>
      <a:p>
        <a:r>
          <a:rPr lang="en-US"/>
          <a:t>Animation for bullet points.</a:t>
        </a:r>
      </a:p>
    </p188:txBody>
  </p188:cm>
</p188:cmLst>
</file>

<file path=ppt/comments/modernComment_687_A88C5D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0EAF5B2-D969-C54E-8909-92E806026D2F}" authorId="{738B1128-D2E4-92DA-1478-F2339178B95C}" status="resolved" created="2023-09-12T07:46:32.129" complete="100000">
    <pc:sldMkLst xmlns:pc="http://schemas.microsoft.com/office/powerpoint/2013/main/command">
      <pc:docMk/>
      <pc:sldMk cId="2827771321" sldId="1671"/>
    </pc:sldMkLst>
    <p188:txBody>
      <a:bodyPr/>
      <a:lstStyle/>
      <a:p>
        <a:r>
          <a:rPr lang="en-US"/>
          <a:t>Can you add a new slide for product vision?</a:t>
        </a:r>
      </a:p>
    </p188:txBody>
  </p188:cm>
</p188:cmLst>
</file>

<file path=ppt/comments/modernComment_68F_CFE1E04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D29580-EAD1-DA45-A352-28575F3D0367}" authorId="{738B1128-D2E4-92DA-1478-F2339178B95C}" status="resolved" created="2023-10-05T12:58:42.279" complete="100000">
    <pc:sldMkLst xmlns:pc="http://schemas.microsoft.com/office/powerpoint/2013/main/command">
      <pc:docMk/>
      <pc:sldMk cId="3487686733" sldId="1679"/>
    </pc:sldMkLst>
    <p188:txBody>
      <a:bodyPr/>
      <a:lstStyle/>
      <a:p>
        <a:r>
          <a:rPr lang="en-US"/>
          <a:t>Small fonts, too much text on this slide and the next one too.</a:t>
        </a:r>
      </a:p>
    </p188:txBody>
  </p188:cm>
  <p188:cm id="{E553E777-A724-0E44-BB30-926B3B7115BF}" authorId="{738B1128-D2E4-92DA-1478-F2339178B95C}" status="resolved" created="2023-10-10T12:07:59.466" complete="100000">
    <pc:sldMkLst xmlns:pc="http://schemas.microsoft.com/office/powerpoint/2013/main/command">
      <pc:docMk/>
      <pc:sldMk cId="3487686733" sldId="1679"/>
    </pc:sldMkLst>
    <p188:txBody>
      <a:bodyPr/>
      <a:lstStyle/>
      <a:p>
        <a:r>
          <a:rPr lang="en-US"/>
          <a:t>Can you please add the template and the example from the other ppt?</a:t>
        </a:r>
      </a:p>
    </p188:txBody>
  </p188:cm>
</p188:cmLst>
</file>

<file path=ppt/comments/modernComment_691_6F1ACB5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1F3F863-FFB8-4C4E-B644-2A949B6524D4}" authorId="{738B1128-D2E4-92DA-1478-F2339178B95C}" status="resolved" created="2023-09-26T06:10:38.809" complete="100000">
    <pc:sldMkLst xmlns:pc="http://schemas.microsoft.com/office/powerpoint/2013/main/command">
      <pc:docMk/>
      <pc:sldMk cId="1864026961" sldId="1681"/>
    </pc:sldMkLst>
    <p188:txBody>
      <a:bodyPr/>
      <a:lstStyle/>
      <a:p>
        <a:r>
          <a:rPr lang="en-US"/>
          <a:t>Can you please complete this slide? I would like you to list down the challenges that a PO may face.</a:t>
        </a:r>
      </a:p>
    </p188:txBody>
  </p188:cm>
  <p188:cm id="{2CE35FE0-1C8B-B846-8B3F-00257A15DAF7}" authorId="{738B1128-D2E4-92DA-1478-F2339178B95C}" status="resolved" created="2023-10-10T12:13:53.787" complete="100000">
    <pc:sldMkLst xmlns:pc="http://schemas.microsoft.com/office/powerpoint/2013/main/command">
      <pc:docMk/>
      <pc:sldMk cId="1864026961" sldId="1681"/>
    </pc:sldMkLst>
    <p188:txBody>
      <a:bodyPr/>
      <a:lstStyle/>
      <a:p>
        <a:r>
          <a:rPr lang="en-US"/>
          <a:t>Animation for each bullet</a:t>
        </a:r>
      </a:p>
    </p188:txBody>
  </p188:cm>
</p188:cmLst>
</file>

<file path=ppt/comments/modernComment_693_2093AB5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797ADA-FE82-4441-871E-16C1711F77D7}" authorId="{738B1128-D2E4-92DA-1478-F2339178B95C}" status="resolved" created="2023-10-10T12:11:17.58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46548566" sldId="1683"/>
      <ac:spMk id="2" creationId="{18C48E08-471F-5B34-BC5C-7983BC37D865}"/>
    </ac:deMkLst>
    <p188:txBody>
      <a:bodyPr/>
      <a:lstStyle/>
      <a:p>
        <a:r>
          <a:rPr lang="en-US"/>
          <a:t>Let us substitute roadmap with strategy where relevant since we are talking about PO’s role related to Product Roadmap. The current content is aligned more to the strategy than roadmap.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98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15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94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63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47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47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95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09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4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26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6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95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16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597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423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27:notes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p2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Also known as “Predictive” life cycle</a:t>
            </a:r>
          </a:p>
          <a:p>
            <a:r>
              <a:rPr lang="en-US" sz="1200">
                <a:solidFill>
                  <a:schemeClr val="tx1"/>
                </a:solidFill>
              </a:rPr>
              <a:t>Planning on scope, schedule, and budget are completed as upfront as possible.</a:t>
            </a:r>
          </a:p>
          <a:p>
            <a:r>
              <a:rPr lang="en-US" sz="1200">
                <a:solidFill>
                  <a:schemeClr val="tx1"/>
                </a:solidFill>
              </a:rPr>
              <a:t>Value delivered mostly at the end of the project after work complete.</a:t>
            </a:r>
          </a:p>
          <a:p>
            <a:r>
              <a:rPr lang="en-US" sz="1200">
                <a:solidFill>
                  <a:schemeClr val="tx1"/>
                </a:solidFill>
              </a:rPr>
              <a:t>Change can be disruptive and is therefore resisted.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259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Also known as “Adaptive” lifecycle - value delivered is more frequent and upfront</a:t>
            </a:r>
          </a:p>
          <a:p>
            <a:r>
              <a:rPr lang="en-US" sz="1200">
                <a:solidFill>
                  <a:schemeClr val="tx1"/>
                </a:solidFill>
              </a:rPr>
              <a:t>Teams follow the same process through iterations or sprints to build the product in increments based on a product core.</a:t>
            </a:r>
          </a:p>
          <a:p>
            <a:r>
              <a:rPr lang="en-US" sz="1200">
                <a:solidFill>
                  <a:schemeClr val="tx1"/>
                </a:solidFill>
              </a:rPr>
              <a:t>Allows for more customer involvement and greater flexibility to respond to change.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69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hybrid approach incorporates aspects from both predictive/Waterfall and adaptive/Agile methods. </a:t>
            </a:r>
          </a:p>
          <a:p>
            <a:pPr algn="l" rtl="0" fontAlgn="base"/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Ex. Planning and requirements are set (waterfall), then an iterative process is used for implementation (agile), and the project is verified and delivered to the customer at the end (waterfall).</a:t>
            </a:r>
            <a:r>
              <a:rPr lang="en-US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989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8EEF-BC21-4576-8D29-EE3BFE476F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8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8764-2677-6D75-F8A8-CDC683438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3C44F0-BAA4-AE81-AB05-4EF262798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3AE20-ED90-2EEE-4D2C-72BF0E39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771DF-BF02-415E-44AE-46E1234B1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3039C-07A4-1A46-1695-00E2AB69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76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8332-0645-4CFE-615A-92E5F94F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3FFBC-091B-10F8-D348-4C5568BEA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55703-67D5-335B-F96F-643CC839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DBE8-248E-870D-AE77-82A78B46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8116-0D1F-EA5B-6C3B-2C1D1D9D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2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6BF0F8-D883-6DE2-935A-138A89F09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0EAD6-C6A9-3E6D-4EDB-BEAB6621B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E7E8F-8C5B-20A1-B014-B96480D35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CA327-74FE-B091-6C29-3AC3795B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76A04-50DA-9136-B31C-8D2AE07C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>
            <a:spLocks noGrp="1"/>
          </p:cNvSpPr>
          <p:nvPr>
            <p:ph type="ftr" idx="11"/>
          </p:nvPr>
        </p:nvSpPr>
        <p:spPr>
          <a:xfrm>
            <a:off x="225056" y="567586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www.RefineM.com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5624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A3DE045-B9BC-40B7-8430-076D74C4A6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4232" y="0"/>
            <a:ext cx="6237768" cy="6858000"/>
          </a:xfr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122FB-8ACD-413D-A3F5-DB66C562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99" y="412975"/>
            <a:ext cx="4963632" cy="1325563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FCC17-8FE3-472C-B27A-B8F265BE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5299" y="579282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www.RefineM.com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A9CAD-8BE0-47AD-A5A4-91BC9D9F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36454" y="6356352"/>
            <a:ext cx="743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06E42A-6E1A-4B1F-BE9E-CAB1E17D76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66177-8917-472B-A72C-81C9EBA343DC}"/>
              </a:ext>
            </a:extLst>
          </p:cNvPr>
          <p:cNvSpPr/>
          <p:nvPr userDrawn="1"/>
        </p:nvSpPr>
        <p:spPr>
          <a:xfrm>
            <a:off x="565299" y="2009976"/>
            <a:ext cx="4963631" cy="358444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L="557213" indent="-342900" defTabSz="685800">
              <a:lnSpc>
                <a:spcPct val="90000"/>
              </a:lnSpc>
              <a:spcAft>
                <a:spcPts val="450"/>
              </a:spcAft>
              <a:buFont typeface="+mj-lt"/>
              <a:buAutoNum type="arabicPeriod"/>
            </a:pPr>
            <a:endParaRPr lang="en-US" sz="2325" b="0"/>
          </a:p>
          <a:p>
            <a:pPr marL="557213" indent="-342900" defTabSz="685800">
              <a:lnSpc>
                <a:spcPct val="90000"/>
              </a:lnSpc>
              <a:spcAft>
                <a:spcPts val="450"/>
              </a:spcAft>
              <a:buFont typeface="+mj-lt"/>
              <a:buAutoNum type="arabicPeriod"/>
            </a:pPr>
            <a:endParaRPr lang="en-US" sz="2325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4E4766A-4AEF-4B4F-BF52-8781A2CF2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152" y="1860550"/>
            <a:ext cx="4963240" cy="3932238"/>
          </a:xfrm>
        </p:spPr>
        <p:txBody>
          <a:bodyPr/>
          <a:lstStyle>
            <a:lvl1pPr marL="385763" indent="-385763">
              <a:buFont typeface="+mj-lt"/>
              <a:buAutoNum type="arabicPeriod"/>
              <a:defRPr sz="2325"/>
            </a:lvl1pPr>
            <a:lvl2pPr marL="728663" indent="-385763">
              <a:buFont typeface="+mj-lt"/>
              <a:buAutoNum type="alphaLcPeriod"/>
              <a:defRPr sz="2100"/>
            </a:lvl2pPr>
            <a:lvl3pPr marL="1028700" indent="-342900">
              <a:buFont typeface="+mj-lt"/>
              <a:buAutoNum type="arabicParenR"/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7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8764-2677-6D75-F8A8-CDC683438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3C44F0-BAA4-AE81-AB05-4EF262798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3AE20-ED90-2EEE-4D2C-72BF0E39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771DF-BF02-415E-44AE-46E1234B1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3039C-07A4-1A46-1695-00E2AB69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7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0A355-EFDD-769E-D629-3D972E23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F668B-A500-2FCD-DA46-4896F18F2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10FA0-22FD-BE88-A054-F4557C016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D177D-5F5A-B890-74C8-28E9CA0E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DA38F-502A-891F-F878-BD5B9A266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88D0-2BA0-5C12-CAE4-A843CDAC9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3E71F-58C2-8A44-D18A-F058BAA02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C3E64-4C3F-6A59-4F1E-E9401AA1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F67C3-0801-E6A0-1391-C099DDA48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6092B-8CDF-51F0-262C-BDD7EF87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7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CF45-D92E-FCCC-DC56-47C74CBA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7AFF9-BC44-0D5D-5FA6-52EC633CD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0FEC8-A3F7-7DA8-A364-A43023C00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7254C-3A43-D767-EDDF-652D19A32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58F94-B99C-9C97-CA59-536E386E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49ABF-DBBA-1B38-57DA-A22CDFE8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89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CBA30-D6FD-D524-9460-C8839E0D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30098-0039-7738-A01F-7393776DA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229E3-6C64-587F-FB6B-CEBA0745D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19DFCB-C8EF-AA91-4EA0-F09A4C12C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1F6E56-F379-1667-763B-96255E455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E8FEA-ADB0-FE23-BE07-AA6951AC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88F627-86D8-FACB-18B6-7C6F4A70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93C94-7C24-E335-BE29-B9D7022F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5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96AE-CC7E-A713-A5CC-4475B2D6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63F01-984F-B91F-C131-EE1CBF94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9CF5D-410D-D7AF-3934-DBDCDF50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00F58-458B-83FD-476A-5C2BD9CD2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0A355-EFDD-769E-D629-3D972E23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F668B-A500-2FCD-DA46-4896F18F2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10FA0-22FD-BE88-A054-F4557C016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D177D-5F5A-B890-74C8-28E9CA0E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DA38F-502A-891F-F878-BD5B9A266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1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C361B-9F13-C6C7-4537-B910B380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FCEB3-FE0A-ED0A-E4C5-BA0318C0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9E1D2-8CD8-D537-8700-6E95ACDB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65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2B2A-3897-98B7-15CE-5ACEEAE7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C6CF8-5D00-9529-7E0E-F53A65D63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26AF0-C1BD-4116-46C1-8469D9F19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E9B81-6A83-C644-865D-70B1666D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E97F1-B0E8-6C8C-6918-EA2BE74E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2EE50-E018-1C4E-00CC-22CECF933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76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1619-6081-4091-F01B-C24B1079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0FC25-C84A-55AE-687F-1B1B9C8610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6DCEC-A7A8-3F1E-82D9-8D933D534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A9A91-CC1A-FD7C-8783-0F376DD5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DDFC4-3BA9-1B49-F3CA-8188F51A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CA734-3772-79D7-7DF4-122A62B8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15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8332-0645-4CFE-615A-92E5F94F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3FFBC-091B-10F8-D348-4C5568BEA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55703-67D5-335B-F96F-643CC839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DBE8-248E-870D-AE77-82A78B46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8116-0D1F-EA5B-6C3B-2C1D1D9D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6BF0F8-D883-6DE2-935A-138A89F09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0EAD6-C6A9-3E6D-4EDB-BEAB6621B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E7E8F-8C5B-20A1-B014-B96480D35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CA327-74FE-B091-6C29-3AC3795B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76A04-50DA-9136-B31C-8D2AE07C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4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>
            <a:spLocks noGrp="1"/>
          </p:cNvSpPr>
          <p:nvPr>
            <p:ph type="ftr" idx="11"/>
          </p:nvPr>
        </p:nvSpPr>
        <p:spPr>
          <a:xfrm>
            <a:off x="225056" y="567586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www.RefineM.com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562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88D0-2BA0-5C12-CAE4-A843CDAC9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3E71F-58C2-8A44-D18A-F058BAA02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C3E64-4C3F-6A59-4F1E-E9401AA1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F67C3-0801-E6A0-1391-C099DDA48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6092B-8CDF-51F0-262C-BDD7EF87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CF45-D92E-FCCC-DC56-47C74CBA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7AFF9-BC44-0D5D-5FA6-52EC633CD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0FEC8-A3F7-7DA8-A364-A43023C00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7254C-3A43-D767-EDDF-652D19A32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58F94-B99C-9C97-CA59-536E386E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49ABF-DBBA-1B38-57DA-A22CDFE8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8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CBA30-D6FD-D524-9460-C8839E0D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30098-0039-7738-A01F-7393776DA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229E3-6C64-587F-FB6B-CEBA0745D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19DFCB-C8EF-AA91-4EA0-F09A4C12C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1F6E56-F379-1667-763B-96255E455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E8FEA-ADB0-FE23-BE07-AA6951AC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88F627-86D8-FACB-18B6-7C6F4A70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93C94-7C24-E335-BE29-B9D7022F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5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96AE-CC7E-A713-A5CC-4475B2D6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63F01-984F-B91F-C131-EE1CBF94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9CF5D-410D-D7AF-3934-DBDCDF50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00F58-458B-83FD-476A-5C2BD9CD2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C361B-9F13-C6C7-4537-B910B380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FCEB3-FE0A-ED0A-E4C5-BA0318C0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9E1D2-8CD8-D537-8700-6E95ACDB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6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2B2A-3897-98B7-15CE-5ACEEAE7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C6CF8-5D00-9529-7E0E-F53A65D63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26AF0-C1BD-4116-46C1-8469D9F19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E9B81-6A83-C644-865D-70B1666D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E97F1-B0E8-6C8C-6918-EA2BE74E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2EE50-E018-1C4E-00CC-22CECF933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7D79-115B-4176-96A4-DEB2EF99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7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1619-6081-4091-F01B-C24B1079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0FC25-C84A-55AE-687F-1B1B9C8610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6DCEC-A7A8-3F1E-82D9-8D933D534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A9A91-CC1A-FD7C-8783-0F376DD5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DDFC4-3BA9-1B49-F3CA-8188F51A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CA734-3772-79D7-7DF4-122A62B8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15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88267A-B4B2-C053-68E0-8EBC74A37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35314-ABED-0E94-3C42-C96097137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51389-5AD9-D2CC-CEC9-57E43C8A3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AA353-5BD9-3266-BB7F-9D3F0B2B4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3F065-B58A-39FB-C83E-3AB582D9E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7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88267A-B4B2-C053-68E0-8EBC74A37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35314-ABED-0E94-3C42-C96097137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51389-5AD9-D2CC-CEC9-57E43C8A3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AA353-5BD9-3266-BB7F-9D3F0B2B4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www.RefineM.com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3F065-B58A-39FB-C83E-3AB582D9E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7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www.refinem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hyperlink" Target="http://www.refinem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://www.refinem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80_A5D6FC7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hyperlink" Target="http://www.refinem.com/" TargetMode="Externa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72_18B2F27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hyperlink" Target="http://www.refinem.com/" TargetMode="Externa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83_A3139D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hyperlink" Target="http://www.refinem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3D_3CA732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2.jpeg"/><Relationship Id="rId4" Type="http://schemas.openxmlformats.org/officeDocument/2006/relationships/hyperlink" Target="http://www.refinem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8F_CFE1E04D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2.jpeg"/><Relationship Id="rId4" Type="http://schemas.openxmlformats.org/officeDocument/2006/relationships/hyperlink" Target="http://www.refinem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inem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87_A88C5DB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2.jpeg"/><Relationship Id="rId4" Type="http://schemas.openxmlformats.org/officeDocument/2006/relationships/hyperlink" Target="http://www.refinem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refinem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93_2093AB5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.jpeg"/><Relationship Id="rId4" Type="http://schemas.openxmlformats.org/officeDocument/2006/relationships/hyperlink" Target="http://www.refinem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inem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inem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inem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91_6F1ACB5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.jpeg"/><Relationship Id="rId4" Type="http://schemas.openxmlformats.org/officeDocument/2006/relationships/hyperlink" Target="http://www.refinem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86_B340A0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.jpeg"/><Relationship Id="rId4" Type="http://schemas.openxmlformats.org/officeDocument/2006/relationships/hyperlink" Target="http://www.refinem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84_B850AA0B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.jpeg"/><Relationship Id="rId4" Type="http://schemas.openxmlformats.org/officeDocument/2006/relationships/hyperlink" Target="http://www.refinem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www.refinem.com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hyperlink" Target="mailto:nks@refinem.com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hyperlink" Target="http://www.linkedin.com/in/nkshrivastava" TargetMode="External"/><Relationship Id="rId4" Type="http://schemas.openxmlformats.org/officeDocument/2006/relationships/hyperlink" Target="http://www.refinem.com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refinem.com/pmp-exam-prep-course-public/" TargetMode="External"/><Relationship Id="rId13" Type="http://schemas.openxmlformats.org/officeDocument/2006/relationships/hyperlink" Target="http://refinem.com/leadership-skills-for-managers-public/" TargetMode="External"/><Relationship Id="rId18" Type="http://schemas.openxmlformats.org/officeDocument/2006/relationships/image" Target="../media/image30.png"/><Relationship Id="rId3" Type="http://schemas.microsoft.com/office/2018/10/relationships/comments" Target="../comments/modernComment_117_0.xml"/><Relationship Id="rId7" Type="http://schemas.openxmlformats.org/officeDocument/2006/relationships/hyperlink" Target="https://refinem.com/agile-for-waterfall-and-operational-work/" TargetMode="External"/><Relationship Id="rId12" Type="http://schemas.openxmlformats.org/officeDocument/2006/relationships/hyperlink" Target="https://refinem.com/agile-leadership-course/" TargetMode="External"/><Relationship Id="rId17" Type="http://schemas.openxmlformats.org/officeDocument/2006/relationships/hyperlink" Target="https://refinem.com/data-analytics-with-powerbi/" TargetMode="External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refinem.com/dashboard-in-a-day-powerbi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efinem.com/pmi-acp-exam-prep-course-public/" TargetMode="External"/><Relationship Id="rId11" Type="http://schemas.openxmlformats.org/officeDocument/2006/relationships/hyperlink" Target="https://refinem.com/recipe-to-deliver-projects-successfully/" TargetMode="External"/><Relationship Id="rId5" Type="http://schemas.openxmlformats.org/officeDocument/2006/relationships/hyperlink" Target="https://refinem.com/agile-fundamentals-public" TargetMode="External"/><Relationship Id="rId15" Type="http://schemas.openxmlformats.org/officeDocument/2006/relationships/hyperlink" Target="http://www.refinem.com/" TargetMode="External"/><Relationship Id="rId10" Type="http://schemas.openxmlformats.org/officeDocument/2006/relationships/hyperlink" Target="https://refinem.com/project-management-fundamentals-public/" TargetMode="External"/><Relationship Id="rId4" Type="http://schemas.openxmlformats.org/officeDocument/2006/relationships/hyperlink" Target="https://refinem.com/backlog-grooming-for-agile-requirements/" TargetMode="External"/><Relationship Id="rId9" Type="http://schemas.openxmlformats.org/officeDocument/2006/relationships/hyperlink" Target="https://refinem.com/capm-exam-prep/" TargetMode="External"/><Relationship Id="rId1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efinem.com/pmp-exam-prep-practice-test/" TargetMode="External"/><Relationship Id="rId13" Type="http://schemas.openxmlformats.org/officeDocument/2006/relationships/image" Target="../media/image2.jpeg"/><Relationship Id="rId3" Type="http://schemas.openxmlformats.org/officeDocument/2006/relationships/hyperlink" Target="https://refinem.com/pmp-exam-prep-course-public/" TargetMode="External"/><Relationship Id="rId7" Type="http://schemas.openxmlformats.org/officeDocument/2006/relationships/hyperlink" Target="https://refinem.com/products/essential-gear-for-project-managers/" TargetMode="External"/><Relationship Id="rId12" Type="http://schemas.openxmlformats.org/officeDocument/2006/relationships/image" Target="../media/image4.png"/><Relationship Id="rId17" Type="http://schemas.openxmlformats.org/officeDocument/2006/relationships/hyperlink" Target="http://www.linkedin.com/in/nkshrivastava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efinem.com/self-paced-online-trainings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refinem.com/agile-leadership-course/" TargetMode="External"/><Relationship Id="rId15" Type="http://schemas.openxmlformats.org/officeDocument/2006/relationships/hyperlink" Target="http://www.refinem.com/" TargetMode="External"/><Relationship Id="rId10" Type="http://schemas.openxmlformats.org/officeDocument/2006/relationships/hyperlink" Target="https://vimeo.com/search?q=RefineM" TargetMode="External"/><Relationship Id="rId4" Type="http://schemas.openxmlformats.org/officeDocument/2006/relationships/hyperlink" Target="https://refinem.com/pmi-acp-exam-prep-course-public/" TargetMode="External"/><Relationship Id="rId9" Type="http://schemas.openxmlformats.org/officeDocument/2006/relationships/hyperlink" Target="https://agility.refinem.com/" TargetMode="External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6_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Trainings@RefineM.com" TargetMode="External"/><Relationship Id="rId4" Type="http://schemas.openxmlformats.org/officeDocument/2006/relationships/hyperlink" Target="http://../LL-2022-03%20Project%20Approach%20and%20Tools%20Customization/ccrs.pmi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refinem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efinem.com/course/project-management-fundamentals/" TargetMode="External"/><Relationship Id="rId13" Type="http://schemas.openxmlformats.org/officeDocument/2006/relationships/hyperlink" Target="https://www.udemy.com/course/backlog-grooming-for-agile-requirements/" TargetMode="External"/><Relationship Id="rId3" Type="http://schemas.microsoft.com/office/2018/10/relationships/comments" Target="../comments/modernComment_105_0.xml"/><Relationship Id="rId7" Type="http://schemas.openxmlformats.org/officeDocument/2006/relationships/hyperlink" Target="https://examprep.refinem.com/" TargetMode="External"/><Relationship Id="rId12" Type="http://schemas.openxmlformats.org/officeDocument/2006/relationships/hyperlink" Target="http://udemy.com/course/backlog-grooming-for-agile-requirement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efinem.com/course/agile" TargetMode="External"/><Relationship Id="rId11" Type="http://schemas.openxmlformats.org/officeDocument/2006/relationships/hyperlink" Target="https://vimeo.com/ondemand/refinempdus" TargetMode="External"/><Relationship Id="rId5" Type="http://schemas.openxmlformats.org/officeDocument/2006/relationships/hyperlink" Target="https://refinem.com/products/essential-gear-for-project-managers/" TargetMode="External"/><Relationship Id="rId15" Type="http://schemas.openxmlformats.org/officeDocument/2006/relationships/hyperlink" Target="http://www.refinem.com/" TargetMode="External"/><Relationship Id="rId10" Type="http://schemas.openxmlformats.org/officeDocument/2006/relationships/hyperlink" Target="https://vimeo.com/ondemand/refinembusreq" TargetMode="External"/><Relationship Id="rId4" Type="http://schemas.openxmlformats.org/officeDocument/2006/relationships/hyperlink" Target="https://www.projectmanagement.com/webinars/892524/mastering-the-role-of-product-owner--best-practices" TargetMode="External"/><Relationship Id="rId9" Type="http://schemas.openxmlformats.org/officeDocument/2006/relationships/hyperlink" Target="https://agility.refinem.com/" TargetMode="External"/><Relationship Id="rId1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inem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inem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www.refinem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refinem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DC870B3-0EBC-44D4-6FBE-539644D9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0667999" cy="688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94ED43-BFEE-8EC2-F6E2-0E451DDD50E8}"/>
              </a:ext>
            </a:extLst>
          </p:cNvPr>
          <p:cNvSpPr/>
          <p:nvPr/>
        </p:nvSpPr>
        <p:spPr>
          <a:xfrm>
            <a:off x="-48735" y="0"/>
            <a:ext cx="8268929" cy="6886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3600" b="1">
              <a:solidFill>
                <a:srgbClr val="5987A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600" b="1">
              <a:solidFill>
                <a:srgbClr val="5987A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600" b="1">
              <a:solidFill>
                <a:srgbClr val="5987A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600" b="1">
              <a:solidFill>
                <a:srgbClr val="5987A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600" b="1">
              <a:solidFill>
                <a:srgbClr val="5987A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>
                <a:solidFill>
                  <a:srgbClr val="5987A1"/>
                </a:solidFill>
                <a:latin typeface="Calibri"/>
                <a:cs typeface="Calibri"/>
              </a:rPr>
              <a:t>Mastering the Role of Product Owner: Best Practices</a:t>
            </a:r>
            <a:endParaRPr lang="en-US"/>
          </a:p>
          <a:p>
            <a:pPr algn="ctr"/>
            <a:endParaRPr lang="en-US" sz="3600" b="1">
              <a:solidFill>
                <a:srgbClr val="5987A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600" b="1">
              <a:solidFill>
                <a:srgbClr val="5987A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600" b="1">
              <a:solidFill>
                <a:srgbClr val="5987A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i="0" u="none" strike="noStrike">
                <a:solidFill>
                  <a:srgbClr val="5987A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	NK Shrivastava</a:t>
            </a:r>
            <a:r>
              <a:rPr lang="en-US" sz="1800" b="1" i="0" u="none" strike="noStrike">
                <a:solidFill>
                  <a:srgbClr val="5987A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, PMP, RMP, ACP, CSP, SPC4, ICP-ACC</a:t>
            </a:r>
            <a:r>
              <a:rPr lang="en-US" sz="1800" b="0" i="0">
                <a:solidFill>
                  <a:srgbClr val="5987A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​</a:t>
            </a:r>
            <a:br>
              <a:rPr lang="en-US" sz="1800" b="0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rgbClr val="5987A1"/>
                </a:solidFill>
                <a:latin typeface="Calibri"/>
                <a:ea typeface="Calibri" panose="020F0502020204030204" pitchFamily="34" charset="0"/>
                <a:cs typeface="Calibri"/>
              </a:rPr>
              <a:t>               </a:t>
            </a:r>
            <a:r>
              <a:rPr lang="en-US" b="1">
                <a:solidFill>
                  <a:srgbClr val="5987A1"/>
                </a:solidFill>
                <a:latin typeface="Calibri"/>
                <a:ea typeface="Calibri" panose="020F0502020204030204" pitchFamily="34" charset="0"/>
                <a:cs typeface="Calibri"/>
              </a:rPr>
              <a:t>   </a:t>
            </a:r>
            <a:r>
              <a:rPr lang="en-US" sz="1800" b="1" i="0" u="none" strike="noStrike">
                <a:solidFill>
                  <a:srgbClr val="5987A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CEO/Enterprise Agile Coach</a:t>
            </a:r>
            <a:b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800">
              <a:solidFill>
                <a:srgbClr val="5987A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1E90043-C1E9-6E32-C9F7-05223CF0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40" y="181129"/>
            <a:ext cx="4407777" cy="99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6CCB4F-57D3-30E1-8AC3-E955B12D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www.RefineM.com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E7D926D-9C9E-4382-9865-8AAE53BD3B7A}"/>
              </a:ext>
            </a:extLst>
          </p:cNvPr>
          <p:cNvSpPr txBox="1">
            <a:spLocks/>
          </p:cNvSpPr>
          <p:nvPr/>
        </p:nvSpPr>
        <p:spPr>
          <a:xfrm>
            <a:off x="10123395" y="5624514"/>
            <a:ext cx="305291" cy="1491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FCEF-5573-7E43-8272-70C9D66591DA}" type="slidenum">
              <a:rPr lang="en-US" sz="600"/>
              <a:pPr/>
              <a:t>10</a:t>
            </a:fld>
            <a:endParaRPr lang="en-US" sz="6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22B7A1-4FE8-C6B4-B850-D3FDD96CB7D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Waterfall vs. Agile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BEF17-45D9-2A28-19AC-12FFDAFC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D6963-E336-EBDF-D119-510D2DF94803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BF0ECF-3804-D7A0-F6E6-520419C67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419732"/>
              </p:ext>
            </p:extLst>
          </p:nvPr>
        </p:nvGraphicFramePr>
        <p:xfrm>
          <a:off x="2751364" y="2429127"/>
          <a:ext cx="6819900" cy="3992880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750724415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1874231530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Waterfall​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3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Agile​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3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00807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Fixed scope. Time/cost estimated​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Fixed time/cost. Flexible scope​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05579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Clear picture of the end product​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Product evolves over time​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95057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Product over process​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Process over product​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2549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Delivery at the end​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Continuous delivery throughout​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3094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Change requests controlled/resisted​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Changes welcomed, even late​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98572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D8CB31A-7EE3-0B67-FB50-4DDFB2E39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2005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Mossy waterfall">
            <a:extLst>
              <a:ext uri="{FF2B5EF4-FFF2-40B4-BE49-F238E27FC236}">
                <a16:creationId xmlns:a16="http://schemas.microsoft.com/office/drawing/2014/main" id="{9E418096-F545-F1A1-2564-F9B1A6672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34" y="877078"/>
            <a:ext cx="2286084" cy="1524056"/>
          </a:xfrm>
          <a:prstGeom prst="rect">
            <a:avLst/>
          </a:prstGeom>
        </p:spPr>
      </p:pic>
      <p:pic>
        <p:nvPicPr>
          <p:cNvPr id="13" name="Picture 12" descr="Wheelchair racers">
            <a:extLst>
              <a:ext uri="{FF2B5EF4-FFF2-40B4-BE49-F238E27FC236}">
                <a16:creationId xmlns:a16="http://schemas.microsoft.com/office/drawing/2014/main" id="{38484508-D9E8-3F95-B2F1-649D6A73A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184" y="861419"/>
            <a:ext cx="2286085" cy="15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9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7D29E86-9F18-397B-DB70-AEE49ED2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29BDFE-EAF6-5CE9-83C0-A1A285BBA6F2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68E15D-2A1B-174E-1922-9EE7004C89C4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Calibri"/>
                <a:cs typeface="Arial"/>
              </a:rPr>
              <a:t>Scrum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B8A2D-F2C2-E04A-97CF-A73E6C465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429" y="1344168"/>
            <a:ext cx="8547141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68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7D29E86-9F18-397B-DB70-AEE49ED2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B9DC6F9-FDAF-401E-BFC9-6926598BA2E2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Scrum Roles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CD7C2-FBD7-EF00-18B2-65CA91102E2E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FC8F89-FFC7-5B17-719A-4A14E70FAAE4}"/>
              </a:ext>
            </a:extLst>
          </p:cNvPr>
          <p:cNvGrpSpPr/>
          <p:nvPr/>
        </p:nvGrpSpPr>
        <p:grpSpPr>
          <a:xfrm>
            <a:off x="1891505" y="4491216"/>
            <a:ext cx="8408989" cy="1354667"/>
            <a:chOff x="2042660" y="1321243"/>
            <a:chExt cx="8408989" cy="1354667"/>
          </a:xfrm>
        </p:grpSpPr>
        <p:pic>
          <p:nvPicPr>
            <p:cNvPr id="14" name="Picture 13" descr="People working on a computer">
              <a:extLst>
                <a:ext uri="{FF2B5EF4-FFF2-40B4-BE49-F238E27FC236}">
                  <a16:creationId xmlns:a16="http://schemas.microsoft.com/office/drawing/2014/main" id="{5C983A9D-8384-195E-E217-9FFE7CC9D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2660" y="1321243"/>
              <a:ext cx="2032001" cy="1354667"/>
            </a:xfrm>
            <a:prstGeom prst="rect">
              <a:avLst/>
            </a:prstGeom>
          </p:spPr>
        </p:pic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8B36B9D3-6712-90FB-9ABE-6F784447E0C6}"/>
                </a:ext>
              </a:extLst>
            </p:cNvPr>
            <p:cNvSpPr txBox="1"/>
            <p:nvPr/>
          </p:nvSpPr>
          <p:spPr>
            <a:xfrm>
              <a:off x="4288975" y="1502991"/>
              <a:ext cx="6162674" cy="991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1800" b="1"/>
                <a:t>Developers </a:t>
              </a:r>
              <a:r>
                <a:rPr lang="en-US" sz="1800"/>
                <a:t>– anyone involved in creating the product increment, mostly generalizing specialists but may utilize a variety of skillsets.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B4F086-B550-4F27-6271-9ADA7BFF3BE9}"/>
              </a:ext>
            </a:extLst>
          </p:cNvPr>
          <p:cNvGrpSpPr/>
          <p:nvPr/>
        </p:nvGrpSpPr>
        <p:grpSpPr>
          <a:xfrm>
            <a:off x="1891505" y="1198730"/>
            <a:ext cx="8408989" cy="1277161"/>
            <a:chOff x="2042660" y="2822153"/>
            <a:chExt cx="8408989" cy="1277161"/>
          </a:xfrm>
        </p:grpSpPr>
        <p:pic>
          <p:nvPicPr>
            <p:cNvPr id="12" name="Picture 11" descr="Woman discussing in meeting">
              <a:extLst>
                <a:ext uri="{FF2B5EF4-FFF2-40B4-BE49-F238E27FC236}">
                  <a16:creationId xmlns:a16="http://schemas.microsoft.com/office/drawing/2014/main" id="{9EDA5025-C69E-BF2C-A7AC-B8E5A4C99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2660" y="2822153"/>
              <a:ext cx="2032000" cy="1277161"/>
            </a:xfrm>
            <a:prstGeom prst="rect">
              <a:avLst/>
            </a:prstGeom>
          </p:spPr>
        </p:pic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A2B80901-8790-80F8-28CB-9BFDC039F6F9}"/>
                </a:ext>
              </a:extLst>
            </p:cNvPr>
            <p:cNvSpPr txBox="1"/>
            <p:nvPr/>
          </p:nvSpPr>
          <p:spPr>
            <a:xfrm>
              <a:off x="4288975" y="2965148"/>
              <a:ext cx="6162674" cy="991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1800" b="1"/>
                <a:t>Product Owner </a:t>
              </a:r>
              <a:r>
                <a:rPr lang="en-US" sz="1800"/>
                <a:t>– represents the stakeholders and is the voice of the customer. Responsible for ensuring the team delivers value to the business. Develops and maintains product backlog.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F1BB6A-462B-17DA-E7E3-E5D7D9CA8C0B}"/>
              </a:ext>
            </a:extLst>
          </p:cNvPr>
          <p:cNvGrpSpPr/>
          <p:nvPr/>
        </p:nvGrpSpPr>
        <p:grpSpPr>
          <a:xfrm>
            <a:off x="1891505" y="2778138"/>
            <a:ext cx="8408989" cy="1354668"/>
            <a:chOff x="2042660" y="4245558"/>
            <a:chExt cx="8408989" cy="135466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3B24B6-33D5-FA74-DC97-1FF0565F6B59}"/>
                </a:ext>
              </a:extLst>
            </p:cNvPr>
            <p:cNvSpPr txBox="1"/>
            <p:nvPr/>
          </p:nvSpPr>
          <p:spPr>
            <a:xfrm>
              <a:off x="4288975" y="4431483"/>
              <a:ext cx="6162674" cy="991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1800" b="1"/>
                <a:t>Scrum Master </a:t>
              </a:r>
              <a:r>
                <a:rPr lang="en-US" sz="1800"/>
                <a:t>– responsible for helping the team follow the Scrum process. Accountable for removing impediments to the ability of the team to deliver the sprint goal/deliverables. </a:t>
              </a:r>
            </a:p>
          </p:txBody>
        </p:sp>
        <p:pic>
          <p:nvPicPr>
            <p:cNvPr id="10" name="Picture 9" descr="Three women brainstorming">
              <a:extLst>
                <a:ext uri="{FF2B5EF4-FFF2-40B4-BE49-F238E27FC236}">
                  <a16:creationId xmlns:a16="http://schemas.microsoft.com/office/drawing/2014/main" id="{917EBCCD-C925-4466-C204-070BAC332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42660" y="4245558"/>
              <a:ext cx="2030019" cy="1354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783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7D29E86-9F18-397B-DB70-AEE49ED2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B9DC6F9-FDAF-401E-BFC9-6926598BA2E2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D006B-6C7F-AE01-91B5-6CC429AF4A98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6E55D-5D5D-29BD-3259-B4637BD06BF4}"/>
              </a:ext>
            </a:extLst>
          </p:cNvPr>
          <p:cNvSpPr txBox="1"/>
          <p:nvPr/>
        </p:nvSpPr>
        <p:spPr>
          <a:xfrm>
            <a:off x="1112108" y="119659"/>
            <a:ext cx="103207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Scrum Ceremonies</a:t>
            </a:r>
            <a:endParaRPr lang="en-US" sz="3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AD9D5C-30AE-7D34-9FD3-08E20C3DB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414" y="1223978"/>
            <a:ext cx="9469171" cy="51918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9758D8-0E50-EEC2-7966-4F4966B4EC72}"/>
              </a:ext>
            </a:extLst>
          </p:cNvPr>
          <p:cNvSpPr/>
          <p:nvPr/>
        </p:nvSpPr>
        <p:spPr>
          <a:xfrm>
            <a:off x="8118592" y="1444978"/>
            <a:ext cx="2483555" cy="778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E118BD-D211-07B5-FE2B-407F231D46B9}"/>
              </a:ext>
            </a:extLst>
          </p:cNvPr>
          <p:cNvSpPr txBox="1"/>
          <p:nvPr/>
        </p:nvSpPr>
        <p:spPr>
          <a:xfrm>
            <a:off x="8232811" y="1731833"/>
            <a:ext cx="248355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AACD6"/>
                </a:solidFill>
                <a:latin typeface="Calibri"/>
                <a:ea typeface="Calibri"/>
                <a:cs typeface="Calibri"/>
              </a:rPr>
              <a:t>Daily Stand-up: </a:t>
            </a:r>
            <a:r>
              <a:rPr lang="en-US" sz="1200">
                <a:latin typeface="Calibri"/>
                <a:ea typeface="Calibri"/>
                <a:cs typeface="Calibri"/>
              </a:rPr>
              <a:t>Team shares what they’ve done, what they are going to do, and obstacles</a:t>
            </a:r>
          </a:p>
          <a:p>
            <a:endParaRPr lang="en-US" sz="1200">
              <a:latin typeface="Calibri"/>
              <a:ea typeface="Calibri"/>
              <a:cs typeface="Calibri"/>
            </a:endParaRPr>
          </a:p>
          <a:p>
            <a:r>
              <a:rPr lang="en-US" sz="1200" b="1">
                <a:solidFill>
                  <a:srgbClr val="3F505B"/>
                </a:solidFill>
                <a:highlight>
                  <a:srgbClr val="D1DEE5"/>
                </a:highlight>
                <a:latin typeface="Calibri"/>
                <a:ea typeface="Calibri"/>
                <a:cs typeface="Calibri"/>
              </a:rPr>
              <a:t>PO:</a:t>
            </a:r>
            <a:r>
              <a:rPr lang="en-US" sz="1200">
                <a:solidFill>
                  <a:srgbClr val="3F505B"/>
                </a:solidFill>
                <a:highlight>
                  <a:srgbClr val="D1DEE5"/>
                </a:highlight>
                <a:latin typeface="Calibri"/>
                <a:ea typeface="Calibri"/>
                <a:cs typeface="Calibri"/>
              </a:rPr>
              <a:t> </a:t>
            </a:r>
            <a:r>
              <a:rPr lang="en-US" sz="1200">
                <a:highlight>
                  <a:srgbClr val="D1DEE5"/>
                </a:highlight>
                <a:latin typeface="Calibri"/>
                <a:ea typeface="Calibri"/>
                <a:cs typeface="Calibri"/>
              </a:rPr>
              <a:t>Is present to receive feedback from developers for refine user stories and manage the backlog 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0C0C43-32BA-1FD9-85A9-3E928A7CCEEA}"/>
              </a:ext>
            </a:extLst>
          </p:cNvPr>
          <p:cNvGrpSpPr/>
          <p:nvPr/>
        </p:nvGrpSpPr>
        <p:grpSpPr>
          <a:xfrm>
            <a:off x="1928404" y="1049866"/>
            <a:ext cx="3196752" cy="872102"/>
            <a:chOff x="1928404" y="1049866"/>
            <a:chExt cx="3196752" cy="8721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DC2D29-386C-0D93-6FED-A6529D9C7A06}"/>
                </a:ext>
              </a:extLst>
            </p:cNvPr>
            <p:cNvSpPr/>
            <p:nvPr/>
          </p:nvSpPr>
          <p:spPr>
            <a:xfrm>
              <a:off x="2313557" y="1049866"/>
              <a:ext cx="281159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98EC70-5351-2929-4191-32865A1AAF2E}"/>
                </a:ext>
              </a:extLst>
            </p:cNvPr>
            <p:cNvSpPr/>
            <p:nvPr/>
          </p:nvSpPr>
          <p:spPr>
            <a:xfrm>
              <a:off x="1928404" y="1275637"/>
              <a:ext cx="281159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9D5AE01-058B-AC27-AAAD-5FBBC9BD44A8}"/>
              </a:ext>
            </a:extLst>
          </p:cNvPr>
          <p:cNvSpPr txBox="1"/>
          <p:nvPr/>
        </p:nvSpPr>
        <p:spPr>
          <a:xfrm>
            <a:off x="2199338" y="1046192"/>
            <a:ext cx="248355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AACD6"/>
                </a:solidFill>
                <a:latin typeface="Calibri"/>
                <a:ea typeface="Calibri"/>
                <a:cs typeface="Calibri"/>
              </a:rPr>
              <a:t>Sprint Review Meeting: </a:t>
            </a:r>
            <a:r>
              <a:rPr lang="en-US" sz="1200" dirty="0">
                <a:latin typeface="Calibri"/>
                <a:ea typeface="Calibri"/>
                <a:cs typeface="Calibri"/>
              </a:rPr>
              <a:t>Team shows what they accomplished (ex. Demo)</a:t>
            </a:r>
          </a:p>
          <a:p>
            <a:endParaRPr lang="en-US" sz="1200" dirty="0">
              <a:latin typeface="Calibri"/>
              <a:ea typeface="Calibri"/>
              <a:cs typeface="Calibri"/>
            </a:endParaRPr>
          </a:p>
          <a:p>
            <a:r>
              <a:rPr lang="en-US" sz="1200" b="1" dirty="0">
                <a:solidFill>
                  <a:srgbClr val="3F505B"/>
                </a:solidFill>
                <a:highlight>
                  <a:srgbClr val="D1DEE5"/>
                </a:highlight>
                <a:ea typeface="Calibri"/>
                <a:cs typeface="Calibri"/>
              </a:rPr>
              <a:t>PO:</a:t>
            </a:r>
            <a:r>
              <a:rPr lang="en-US" sz="1200" dirty="0">
                <a:solidFill>
                  <a:srgbClr val="3F505B"/>
                </a:solidFill>
                <a:highlight>
                  <a:srgbClr val="D1DEE5"/>
                </a:highlight>
                <a:ea typeface="Calibri"/>
                <a:cs typeface="Calibri"/>
              </a:rPr>
              <a:t> </a:t>
            </a:r>
            <a:r>
              <a:rPr lang="en-US" sz="1200" dirty="0">
                <a:highlight>
                  <a:srgbClr val="D1DEE5"/>
                </a:highlight>
                <a:ea typeface="Calibri"/>
                <a:cs typeface="Calibri"/>
              </a:rPr>
              <a:t>Answers questions to clarify product functions, expectations, and approve user stories as DONE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BFC93C-A4D6-488B-69ED-97327472025A}"/>
              </a:ext>
            </a:extLst>
          </p:cNvPr>
          <p:cNvGrpSpPr/>
          <p:nvPr/>
        </p:nvGrpSpPr>
        <p:grpSpPr>
          <a:xfrm>
            <a:off x="629516" y="2564236"/>
            <a:ext cx="2964229" cy="1402570"/>
            <a:chOff x="629516" y="2564236"/>
            <a:chExt cx="2964229" cy="140257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2829D8-751D-FC07-5EE1-06752B04A4FA}"/>
                </a:ext>
              </a:extLst>
            </p:cNvPr>
            <p:cNvSpPr/>
            <p:nvPr/>
          </p:nvSpPr>
          <p:spPr>
            <a:xfrm>
              <a:off x="782146" y="2564236"/>
              <a:ext cx="281159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8424EF-A402-2146-C18F-35F6392E6849}"/>
                </a:ext>
              </a:extLst>
            </p:cNvPr>
            <p:cNvSpPr/>
            <p:nvPr/>
          </p:nvSpPr>
          <p:spPr>
            <a:xfrm>
              <a:off x="629516" y="3210567"/>
              <a:ext cx="2811599" cy="7562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0A532F7-79B9-BC74-096E-4F659108CFEE}"/>
              </a:ext>
            </a:extLst>
          </p:cNvPr>
          <p:cNvSpPr txBox="1"/>
          <p:nvPr/>
        </p:nvSpPr>
        <p:spPr>
          <a:xfrm>
            <a:off x="1110190" y="2733335"/>
            <a:ext cx="248355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AACD6"/>
                </a:solidFill>
                <a:latin typeface="Calibri"/>
                <a:ea typeface="Calibri"/>
                <a:cs typeface="Calibri"/>
              </a:rPr>
              <a:t>Sprint Retrospective Meeting: </a:t>
            </a:r>
            <a:r>
              <a:rPr lang="en-US" sz="1200">
                <a:latin typeface="Calibri"/>
                <a:ea typeface="Calibri"/>
                <a:cs typeface="Calibri"/>
              </a:rPr>
              <a:t>Team reflects on what went well and what could have been better</a:t>
            </a:r>
          </a:p>
          <a:p>
            <a:endParaRPr lang="en-US" sz="1200">
              <a:latin typeface="Calibri"/>
              <a:ea typeface="Calibri"/>
              <a:cs typeface="Calibri"/>
            </a:endParaRPr>
          </a:p>
          <a:p>
            <a:r>
              <a:rPr lang="en-US" sz="1200" b="1">
                <a:solidFill>
                  <a:srgbClr val="3F505B"/>
                </a:solidFill>
                <a:highlight>
                  <a:srgbClr val="D1DEE5"/>
                </a:highlight>
                <a:ea typeface="Calibri"/>
                <a:cs typeface="Calibri"/>
              </a:rPr>
              <a:t>PO:</a:t>
            </a:r>
            <a:r>
              <a:rPr lang="en-US" sz="1200">
                <a:solidFill>
                  <a:srgbClr val="3F505B"/>
                </a:solidFill>
                <a:highlight>
                  <a:srgbClr val="D1DEE5"/>
                </a:highlight>
                <a:ea typeface="Calibri"/>
                <a:cs typeface="Calibri"/>
              </a:rPr>
              <a:t> </a:t>
            </a:r>
            <a:r>
              <a:rPr lang="en-US" sz="1200">
                <a:highlight>
                  <a:srgbClr val="D1DEE5"/>
                </a:highlight>
                <a:ea typeface="Calibri"/>
                <a:cs typeface="Calibri"/>
              </a:rPr>
              <a:t>Is present with the team to maximize the value brought to the event for future improvements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87BB2A-413C-3370-4457-9B180A7FDA00}"/>
              </a:ext>
            </a:extLst>
          </p:cNvPr>
          <p:cNvSpPr/>
          <p:nvPr/>
        </p:nvSpPr>
        <p:spPr>
          <a:xfrm>
            <a:off x="2867692" y="6062133"/>
            <a:ext cx="4470086" cy="743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008146-DC4B-535C-54A1-94D18F7D2CC4}"/>
              </a:ext>
            </a:extLst>
          </p:cNvPr>
          <p:cNvSpPr txBox="1"/>
          <p:nvPr/>
        </p:nvSpPr>
        <p:spPr>
          <a:xfrm>
            <a:off x="3344943" y="6018214"/>
            <a:ext cx="55871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AACD6"/>
                </a:solidFill>
                <a:latin typeface="Calibri"/>
                <a:ea typeface="Calibri"/>
                <a:cs typeface="Calibri"/>
              </a:rPr>
              <a:t>Sprint Planning Meeting: </a:t>
            </a:r>
            <a:r>
              <a:rPr lang="en-US" sz="1200" dirty="0">
                <a:latin typeface="Calibri"/>
                <a:ea typeface="Calibri"/>
                <a:cs typeface="Calibri"/>
              </a:rPr>
              <a:t>Addresses why, what, and how</a:t>
            </a:r>
          </a:p>
          <a:p>
            <a:endParaRPr lang="en-US" sz="1200" dirty="0">
              <a:latin typeface="Calibri"/>
              <a:ea typeface="Calibri"/>
              <a:cs typeface="Calibri"/>
            </a:endParaRPr>
          </a:p>
          <a:p>
            <a:r>
              <a:rPr lang="en-US" sz="1200" b="1" dirty="0">
                <a:solidFill>
                  <a:srgbClr val="3F505B"/>
                </a:solidFill>
                <a:highlight>
                  <a:srgbClr val="D1DEE5"/>
                </a:highlight>
                <a:ea typeface="Calibri"/>
                <a:cs typeface="Calibri"/>
              </a:rPr>
              <a:t>PO:</a:t>
            </a:r>
            <a:r>
              <a:rPr lang="en-US" sz="1200" dirty="0">
                <a:solidFill>
                  <a:srgbClr val="3F505B"/>
                </a:solidFill>
                <a:highlight>
                  <a:srgbClr val="D1DEE5"/>
                </a:highlight>
                <a:ea typeface="Calibri"/>
                <a:cs typeface="Calibri"/>
              </a:rPr>
              <a:t> </a:t>
            </a:r>
            <a:r>
              <a:rPr lang="en-US" sz="1200" dirty="0">
                <a:highlight>
                  <a:srgbClr val="D1DEE5"/>
                </a:highlight>
                <a:ea typeface="Calibri"/>
                <a:cs typeface="Calibri"/>
              </a:rPr>
              <a:t>Provides description of user stories having the highest priority to the team and answers questions about User Stories to create more detailed tasks for the backlog</a:t>
            </a:r>
          </a:p>
        </p:txBody>
      </p:sp>
    </p:spTree>
    <p:extLst>
      <p:ext uri="{BB962C8B-B14F-4D97-AF65-F5344CB8AC3E}">
        <p14:creationId xmlns:p14="http://schemas.microsoft.com/office/powerpoint/2010/main" val="27823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4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7D29E86-9F18-397B-DB70-AEE49ED2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B9DC6F9-FDAF-401E-BFC9-6926598BA2E2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Who is a Product Owner?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EE408-9DD3-A40E-9A24-3F813D484FA9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5DADE8-264D-2749-4CFA-F8369F0D11EE}"/>
              </a:ext>
            </a:extLst>
          </p:cNvPr>
          <p:cNvSpPr txBox="1"/>
          <p:nvPr/>
        </p:nvSpPr>
        <p:spPr>
          <a:xfrm>
            <a:off x="469556" y="1579695"/>
            <a:ext cx="78369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/>
              <a:t>“Owns” product on behalf of customer​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“Voice of the customer”​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/>
              <a:t>Develops and “drives” vision of product​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Creates product roadmap and drives user stories​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Supports Scrum Master to develop release and sprint plans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EDC48E-2A08-E872-1A28-11774C4AB9DF}"/>
              </a:ext>
            </a:extLst>
          </p:cNvPr>
          <p:cNvSpPr/>
          <p:nvPr/>
        </p:nvSpPr>
        <p:spPr>
          <a:xfrm>
            <a:off x="3839883" y="4929021"/>
            <a:ext cx="4573431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28600" indent="-228600" algn="ctr"/>
            <a:r>
              <a:rPr lang="en-US" sz="2400" b="1">
                <a:solidFill>
                  <a:srgbClr val="627C8C"/>
                </a:solidFill>
                <a:latin typeface="Calibri" panose="020F0502020204030204" pitchFamily="34" charset="0"/>
              </a:rPr>
              <a:t>PO is the Driver of an Agile Project</a:t>
            </a:r>
          </a:p>
          <a:p>
            <a:pPr marL="228600" indent="-228600" algn="ctr"/>
            <a:r>
              <a:rPr lang="en-US" sz="2400" b="1">
                <a:solidFill>
                  <a:srgbClr val="627C8C"/>
                </a:solidFill>
                <a:latin typeface="Calibri" panose="020F0502020204030204" pitchFamily="34" charset="0"/>
              </a:rPr>
              <a:t>No PO = No Agile project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5C73CB-548E-0F2E-9B3D-1ADC9F988FCE}"/>
              </a:ext>
            </a:extLst>
          </p:cNvPr>
          <p:cNvSpPr txBox="1"/>
          <p:nvPr/>
        </p:nvSpPr>
        <p:spPr>
          <a:xfrm>
            <a:off x="2814066" y="6446005"/>
            <a:ext cx="6158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Source: Cohn, Mike (2014). "Scrum Product Owner: The Agile Product Owner's Role." Mountain Goat Software. Web. http://www.mountaingoatsoftware.com/agile/scrum/product-owner/ </a:t>
            </a:r>
            <a:r>
              <a:rPr lang="en-US" sz="7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700"/>
          </a:p>
        </p:txBody>
      </p:sp>
      <p:pic>
        <p:nvPicPr>
          <p:cNvPr id="38" name="Picture 37" descr="Businessman writing on glass in meeting">
            <a:extLst>
              <a:ext uri="{FF2B5EF4-FFF2-40B4-BE49-F238E27FC236}">
                <a16:creationId xmlns:a16="http://schemas.microsoft.com/office/drawing/2014/main" id="{54ED1FB2-1AFB-31AC-8405-0715F48F4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314" y="1565379"/>
            <a:ext cx="2930678" cy="19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Who Can Be a Product Owner?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3AA716-4F61-1CB5-0154-9FD5E476ACA3}"/>
              </a:ext>
            </a:extLst>
          </p:cNvPr>
          <p:cNvSpPr txBox="1"/>
          <p:nvPr/>
        </p:nvSpPr>
        <p:spPr>
          <a:xfrm>
            <a:off x="1186197" y="1537355"/>
            <a:ext cx="6162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Anyone can take the role​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Some candidates better than others​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9FCC7-7DF6-A80C-9359-1E3027D55532}"/>
              </a:ext>
            </a:extLst>
          </p:cNvPr>
          <p:cNvSpPr txBox="1"/>
          <p:nvPr/>
        </p:nvSpPr>
        <p:spPr>
          <a:xfrm>
            <a:off x="3016758" y="5736741"/>
            <a:ext cx="6158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70C0"/>
                </a:solidFill>
              </a:rPr>
              <a:t>Could Scrum master be an effective PO?​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C7509B8-6AB1-F41A-65F7-01631E519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539418"/>
              </p:ext>
            </p:extLst>
          </p:nvPr>
        </p:nvGraphicFramePr>
        <p:xfrm>
          <a:off x="3494532" y="2651031"/>
          <a:ext cx="5202936" cy="2579336"/>
        </p:xfrm>
        <a:graphic>
          <a:graphicData uri="http://schemas.openxmlformats.org/drawingml/2006/table">
            <a:tbl>
              <a:tblPr/>
              <a:tblGrid>
                <a:gridCol w="2601468">
                  <a:extLst>
                    <a:ext uri="{9D8B030D-6E8A-4147-A177-3AD203B41FA5}">
                      <a16:colId xmlns:a16="http://schemas.microsoft.com/office/drawing/2014/main" val="2396167358"/>
                    </a:ext>
                  </a:extLst>
                </a:gridCol>
                <a:gridCol w="2601468">
                  <a:extLst>
                    <a:ext uri="{9D8B030D-6E8A-4147-A177-3AD203B41FA5}">
                      <a16:colId xmlns:a16="http://schemas.microsoft.com/office/drawing/2014/main" val="1170509671"/>
                    </a:ext>
                  </a:extLst>
                </a:gridCol>
              </a:tblGrid>
              <a:tr h="48362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Ideal Candidates​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3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So Ideal​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3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678185"/>
                  </a:ext>
                </a:extLst>
              </a:tr>
              <a:tr h="41914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 manager​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manager​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982513"/>
                  </a:ext>
                </a:extLst>
              </a:tr>
              <a:tr h="41914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analyst​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analyst​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325743"/>
                  </a:ext>
                </a:extLst>
              </a:tr>
              <a:tr h="41914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expert​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 manager​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303027"/>
                  </a:ext>
                </a:extLst>
              </a:tr>
              <a:tr h="41914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 user​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Developer​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148712"/>
                  </a:ext>
                </a:extLst>
              </a:tr>
              <a:tr h="41914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Marketing specialist​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</a:rPr>
                        <a:t>Tester</a:t>
                      </a:r>
                    </a:p>
                  </a:txBody>
                  <a:tcPr>
                    <a:lnL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437871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9C1F3668-E422-4D50-4283-7F7C32E22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293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4F6D5C-03CB-7EBB-2D1C-06E5536F33E8}"/>
              </a:ext>
            </a:extLst>
          </p:cNvPr>
          <p:cNvSpPr txBox="1"/>
          <p:nvPr/>
        </p:nvSpPr>
        <p:spPr>
          <a:xfrm>
            <a:off x="3016758" y="6136851"/>
            <a:ext cx="6158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70C0"/>
                </a:solidFill>
              </a:rPr>
              <a:t>What about the Customer?​</a:t>
            </a:r>
          </a:p>
        </p:txBody>
      </p:sp>
    </p:spTree>
    <p:extLst>
      <p:ext uri="{BB962C8B-B14F-4D97-AF65-F5344CB8AC3E}">
        <p14:creationId xmlns:p14="http://schemas.microsoft.com/office/powerpoint/2010/main" val="273597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Roles / Responsibilities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E1622-4582-6C43-F93F-3BDE84D8D790}"/>
              </a:ext>
            </a:extLst>
          </p:cNvPr>
          <p:cNvSpPr txBox="1"/>
          <p:nvPr/>
        </p:nvSpPr>
        <p:spPr>
          <a:xfrm>
            <a:off x="1186197" y="1746381"/>
            <a:ext cx="615848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“Wears many hats”​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Maximizes Value Delivered​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Creates product vision​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Develops product roadmap​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Creates and manages product backlog​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Drives creation of user stories​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Develops and Drives Product Vision​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Interacts with Stakeholders​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Supports release, sprint planning​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Ensures team works on high-value items</a:t>
            </a:r>
            <a:r>
              <a:rPr lang="en-US" sz="2000" dirty="0"/>
              <a:t>​</a:t>
            </a:r>
          </a:p>
        </p:txBody>
      </p:sp>
      <p:pic>
        <p:nvPicPr>
          <p:cNvPr id="11" name="Picture 10" descr="Person facing wall of hats">
            <a:extLst>
              <a:ext uri="{FF2B5EF4-FFF2-40B4-BE49-F238E27FC236}">
                <a16:creationId xmlns:a16="http://schemas.microsoft.com/office/drawing/2014/main" id="{03672269-3AFF-EC72-1D0A-E16D25ECE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518" y="2360645"/>
            <a:ext cx="3205695" cy="213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9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Product Vision 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0A7029-D994-9806-D90C-89A3B9E0DB42}"/>
              </a:ext>
            </a:extLst>
          </p:cNvPr>
          <p:cNvSpPr txBox="1"/>
          <p:nvPr/>
        </p:nvSpPr>
        <p:spPr>
          <a:xfrm>
            <a:off x="584934" y="1992189"/>
            <a:ext cx="7724697" cy="16619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What is a product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vision statement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?</a:t>
            </a:r>
            <a:endParaRPr lang="en-US" sz="2400" b="0" i="0" u="none" strike="noStrike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It sets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direction for business planning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It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tells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you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what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to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reach for but not how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to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get there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l"/>
            <a:endParaRPr lang="en-US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3" name="Picture 2" descr="A light bulb on a blackboard&#10;&#10;Description automatically generated">
            <a:extLst>
              <a:ext uri="{FF2B5EF4-FFF2-40B4-BE49-F238E27FC236}">
                <a16:creationId xmlns:a16="http://schemas.microsoft.com/office/drawing/2014/main" id="{9DF79BFF-8889-8E3B-F83B-883CBEB76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8114" y="2477040"/>
            <a:ext cx="2743200" cy="190392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12FB43A-2671-4940-5367-211C89FB6635}"/>
              </a:ext>
            </a:extLst>
          </p:cNvPr>
          <p:cNvSpPr txBox="1"/>
          <p:nvPr/>
        </p:nvSpPr>
        <p:spPr>
          <a:xfrm>
            <a:off x="584041" y="4337528"/>
            <a:ext cx="6591300" cy="48474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i="1" dirty="0"/>
              <a:t>For [customer] who has [need/opportunity], our [product] is a [product category] that provides [key benefit/solution] by [differentiator]	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D6FA53A-904E-3DFC-F153-3428E7C7B74D}"/>
              </a:ext>
            </a:extLst>
          </p:cNvPr>
          <p:cNvSpPr txBox="1"/>
          <p:nvPr/>
        </p:nvSpPr>
        <p:spPr>
          <a:xfrm>
            <a:off x="584041" y="4959067"/>
            <a:ext cx="6591300" cy="692497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i="1" dirty="0">
                <a:solidFill>
                  <a:srgbClr val="5987A1"/>
                </a:solidFill>
              </a:rPr>
              <a:t>Example: For education administrators who need to be able to track student progress district-wide, our tracking tool is a cloud-based software tool that provides real-time tracking by utilization of faster servers than any of our competition.</a:t>
            </a:r>
            <a:r>
              <a:rPr lang="en-US" sz="1350" i="1" dirty="0">
                <a:solidFill>
                  <a:srgbClr val="0080A8"/>
                </a:solidFill>
              </a:rPr>
              <a:t>	</a:t>
            </a:r>
            <a:endParaRPr lang="en-US" sz="1350" i="1" dirty="0">
              <a:solidFill>
                <a:srgbClr val="0080A8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6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+mn-lt"/>
                <a:cs typeface="Arial"/>
              </a:rPr>
              <a:t>Product Vision- PO’s Role </a:t>
            </a:r>
            <a:endParaRPr lang="en-US" sz="3200" dirty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E6699B7-C6FD-3E06-01AA-8126EBCF1A24}"/>
              </a:ext>
            </a:extLst>
          </p:cNvPr>
          <p:cNvSpPr txBox="1"/>
          <p:nvPr/>
        </p:nvSpPr>
        <p:spPr>
          <a:xfrm>
            <a:off x="467728" y="1381296"/>
            <a:ext cx="5982499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Product Owner role:</a:t>
            </a:r>
            <a:endParaRPr lang="en-US" sz="24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dirty="0"/>
              <a:t>Develops product vision from shared understanding of the goal to be achieved for the product.  </a:t>
            </a:r>
            <a:endParaRPr lang="en-US" sz="2000" dirty="0">
              <a:ea typeface="Calibri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2000" dirty="0">
                <a:cs typeface="Calibri" panose="020F0502020204030204"/>
              </a:rPr>
              <a:t>Communicates the product vision clearly with the team throughout the project</a:t>
            </a:r>
            <a:endParaRPr lang="en-US" sz="2000" dirty="0">
              <a:ea typeface="Calibri"/>
              <a:cs typeface="Calibri" panose="020F0502020204030204"/>
            </a:endParaRPr>
          </a:p>
        </p:txBody>
      </p:sp>
      <p:pic>
        <p:nvPicPr>
          <p:cNvPr id="8" name="Picture 7" descr="Light bulb glowing">
            <a:extLst>
              <a:ext uri="{FF2B5EF4-FFF2-40B4-BE49-F238E27FC236}">
                <a16:creationId xmlns:a16="http://schemas.microsoft.com/office/drawing/2014/main" id="{EFE01DD4-9961-CFE9-62BA-DD59E90BE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835" y="1883860"/>
            <a:ext cx="2585013" cy="149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22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Product Roadmap &amp; Strategy 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0A7029-D994-9806-D90C-89A3B9E0DB42}"/>
              </a:ext>
            </a:extLst>
          </p:cNvPr>
          <p:cNvSpPr txBox="1"/>
          <p:nvPr/>
        </p:nvSpPr>
        <p:spPr>
          <a:xfrm>
            <a:off x="1838605" y="1495153"/>
            <a:ext cx="7724697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What is a product roadmap?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High-level plan that describes how the product is likely to grow.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It allows you to express where you want to take your product. </a:t>
            </a:r>
            <a:endParaRPr lang="en-US" sz="2000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AF98FC-B69E-7D70-ECE9-08D005188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212" y="3697325"/>
            <a:ext cx="8293095" cy="214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713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F186-7FAA-6EAC-BFE6-A394B0E92FD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F5DDAEAF-57B4-138D-3BEC-9D4106270448}"/>
              </a:ext>
            </a:extLst>
          </p:cNvPr>
          <p:cNvSpPr txBox="1"/>
          <p:nvPr/>
        </p:nvSpPr>
        <p:spPr>
          <a:xfrm>
            <a:off x="3688756" y="1027885"/>
            <a:ext cx="197700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buClr>
                <a:srgbClr val="000000"/>
              </a:buClr>
              <a:buSzPct val="100000"/>
              <a:defRPr/>
            </a:pPr>
            <a:r>
              <a:rPr lang="en-US" b="1" kern="0">
                <a:solidFill>
                  <a:srgbClr val="000000"/>
                </a:solidFill>
                <a:latin typeface="Calibri" pitchFamily="34" charset="0"/>
              </a:rPr>
              <a:t>Topics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45687E2F-6288-6A42-3A5B-5BF89FE03F71}"/>
              </a:ext>
            </a:extLst>
          </p:cNvPr>
          <p:cNvSpPr txBox="1"/>
          <p:nvPr/>
        </p:nvSpPr>
        <p:spPr>
          <a:xfrm>
            <a:off x="2014001" y="1027885"/>
            <a:ext cx="79080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buClr>
                <a:srgbClr val="000000"/>
              </a:buClr>
              <a:buSzPct val="100000"/>
              <a:defRPr/>
            </a:pPr>
            <a:r>
              <a:rPr lang="en-US" b="1" kern="0">
                <a:solidFill>
                  <a:srgbClr val="000000"/>
                </a:solidFill>
                <a:latin typeface="Calibri" pitchFamily="34" charset="0"/>
              </a:rPr>
              <a:t>Section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948CD0C-B4EE-81E8-B77E-FBB313228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83" y="6491237"/>
            <a:ext cx="1264619" cy="28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B866C9-59C4-919E-5E27-A88E7E10F6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8516" y="1492864"/>
            <a:ext cx="0" cy="4103501"/>
          </a:xfrm>
          <a:prstGeom prst="line">
            <a:avLst/>
          </a:prstGeom>
          <a:noFill/>
          <a:ln w="9525" algn="ctr">
            <a:solidFill>
              <a:srgbClr val="96C7EB"/>
            </a:solidFill>
            <a:prstDash val="solid"/>
            <a:round/>
            <a:headEnd/>
            <a:tailEnd/>
          </a:ln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8ECC8C4-5EFA-CFE3-A416-6DC35AA939CA}"/>
              </a:ext>
            </a:extLst>
          </p:cNvPr>
          <p:cNvSpPr/>
          <p:nvPr/>
        </p:nvSpPr>
        <p:spPr>
          <a:xfrm>
            <a:off x="3409618" y="1642104"/>
            <a:ext cx="128277" cy="145294"/>
          </a:xfrm>
          <a:prstGeom prst="rect">
            <a:avLst/>
          </a:prstGeom>
          <a:solidFill>
            <a:srgbClr val="96C7EB"/>
          </a:solidFill>
          <a:ln w="25400" cap="flat" cmpd="sng" algn="ctr">
            <a:noFill/>
            <a:prstDash val="solid"/>
          </a:ln>
          <a:effectLst/>
        </p:spPr>
        <p:txBody>
          <a:bodyPr lIns="87212" tIns="43605" rIns="87212" bIns="4360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2092">
              <a:buClr>
                <a:srgbClr val="000000"/>
              </a:buClr>
              <a:buSzPct val="100000"/>
              <a:defRPr/>
            </a:pPr>
            <a:endParaRPr lang="en-US" sz="1600" ker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B9E614-2AA9-1976-96D2-65E83966B18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09401" y="1746314"/>
            <a:ext cx="1005934" cy="1818"/>
          </a:xfrm>
          <a:prstGeom prst="line">
            <a:avLst/>
          </a:prstGeom>
          <a:noFill/>
          <a:ln w="28575" algn="ctr">
            <a:solidFill>
              <a:srgbClr val="96C7EB"/>
            </a:solidFill>
            <a:round/>
            <a:headEnd/>
            <a:tailEnd/>
          </a:ln>
        </p:spPr>
      </p:cxnSp>
      <p:sp>
        <p:nvSpPr>
          <p:cNvPr id="15" name="TextBox 13">
            <a:extLst>
              <a:ext uri="{FF2B5EF4-FFF2-40B4-BE49-F238E27FC236}">
                <a16:creationId xmlns:a16="http://schemas.microsoft.com/office/drawing/2014/main" id="{25288219-52FD-FD4D-DECD-AE5857B6F681}"/>
              </a:ext>
            </a:extLst>
          </p:cNvPr>
          <p:cNvSpPr txBox="1"/>
          <p:nvPr/>
        </p:nvSpPr>
        <p:spPr>
          <a:xfrm>
            <a:off x="3649081" y="1492864"/>
            <a:ext cx="6568593" cy="375246"/>
          </a:xfrm>
          <a:prstGeom prst="rect">
            <a:avLst/>
          </a:prstGeom>
          <a:solidFill>
            <a:srgbClr val="E2EAF6"/>
          </a:solidFill>
        </p:spPr>
        <p:txBody>
          <a:bodyPr lIns="182880" tIns="94945" rIns="45720" bIns="9494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lnSpc>
                <a:spcPct val="90000"/>
              </a:lnSpc>
              <a:buClr>
                <a:srgbClr val="000000"/>
              </a:buClr>
              <a:buSzPct val="100000"/>
              <a:defRPr/>
            </a:pPr>
            <a:r>
              <a:rPr lang="en-US" sz="1600" kern="0">
                <a:latin typeface="Calibri" pitchFamily="34" charset="0"/>
              </a:rPr>
              <a:t>Introductions and Expectations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A61E1C89-7D48-21D0-0DA4-537B70377F63}"/>
              </a:ext>
            </a:extLst>
          </p:cNvPr>
          <p:cNvSpPr/>
          <p:nvPr/>
        </p:nvSpPr>
        <p:spPr>
          <a:xfrm>
            <a:off x="1990155" y="1492865"/>
            <a:ext cx="676734" cy="375246"/>
          </a:xfrm>
          <a:prstGeom prst="hexagon">
            <a:avLst/>
          </a:prstGeom>
          <a:solidFill>
            <a:srgbClr val="5987A1"/>
          </a:solidFill>
          <a:ln w="25400" cap="flat" cmpd="sng" algn="ctr">
            <a:solidFill>
              <a:srgbClr val="5987A1"/>
            </a:solidFill>
            <a:prstDash val="solid"/>
          </a:ln>
          <a:effectLst/>
        </p:spPr>
        <p:txBody>
          <a:bodyPr lIns="94945" tIns="47472" rIns="94945" bIns="4747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9447">
              <a:buClr>
                <a:srgbClr val="000000"/>
              </a:buClr>
              <a:buSzPct val="100000"/>
              <a:defRPr/>
            </a:pPr>
            <a:r>
              <a:rPr lang="en-US" sz="1600" b="1" kern="0">
                <a:solidFill>
                  <a:schemeClr val="bg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BC53FF-28BD-61AD-07F7-529C244BF033}"/>
              </a:ext>
            </a:extLst>
          </p:cNvPr>
          <p:cNvSpPr/>
          <p:nvPr/>
        </p:nvSpPr>
        <p:spPr>
          <a:xfrm>
            <a:off x="3409618" y="2145328"/>
            <a:ext cx="128277" cy="145294"/>
          </a:xfrm>
          <a:prstGeom prst="rect">
            <a:avLst/>
          </a:prstGeom>
          <a:solidFill>
            <a:srgbClr val="96C7EB"/>
          </a:solidFill>
          <a:ln w="25400" cap="flat" cmpd="sng" algn="ctr">
            <a:noFill/>
            <a:prstDash val="solid"/>
          </a:ln>
          <a:effectLst/>
        </p:spPr>
        <p:txBody>
          <a:bodyPr lIns="87212" tIns="43605" rIns="87212" bIns="4360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2092">
              <a:buClr>
                <a:srgbClr val="000000"/>
              </a:buClr>
              <a:buSzPct val="100000"/>
              <a:defRPr/>
            </a:pPr>
            <a:endParaRPr lang="en-US" sz="1600" ker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235C883-461A-DD43-B443-049280D3E8E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09401" y="2249538"/>
            <a:ext cx="1005934" cy="1818"/>
          </a:xfrm>
          <a:prstGeom prst="line">
            <a:avLst/>
          </a:prstGeom>
          <a:noFill/>
          <a:ln w="28575" algn="ctr">
            <a:solidFill>
              <a:srgbClr val="96C7EB"/>
            </a:solidFill>
            <a:round/>
            <a:headEnd/>
            <a:tailEnd/>
          </a:ln>
        </p:spPr>
      </p:cxnSp>
      <p:sp>
        <p:nvSpPr>
          <p:cNvPr id="47" name="TextBox 13">
            <a:extLst>
              <a:ext uri="{FF2B5EF4-FFF2-40B4-BE49-F238E27FC236}">
                <a16:creationId xmlns:a16="http://schemas.microsoft.com/office/drawing/2014/main" id="{D707E9FF-80CE-DCA0-C053-6DCA365C91FC}"/>
              </a:ext>
            </a:extLst>
          </p:cNvPr>
          <p:cNvSpPr txBox="1"/>
          <p:nvPr/>
        </p:nvSpPr>
        <p:spPr>
          <a:xfrm>
            <a:off x="3649081" y="1996088"/>
            <a:ext cx="6568593" cy="375246"/>
          </a:xfrm>
          <a:prstGeom prst="rect">
            <a:avLst/>
          </a:prstGeom>
          <a:solidFill>
            <a:srgbClr val="E2EAF6"/>
          </a:solidFill>
        </p:spPr>
        <p:txBody>
          <a:bodyPr lIns="182880" tIns="94945" rIns="45720" bIns="9494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lnSpc>
                <a:spcPct val="90000"/>
              </a:lnSpc>
              <a:buClr>
                <a:srgbClr val="000000"/>
              </a:buClr>
              <a:buSzPct val="100000"/>
              <a:defRPr/>
            </a:pPr>
            <a:r>
              <a:rPr lang="en-US" sz="1600" kern="0">
                <a:latin typeface="Calibri" pitchFamily="34" charset="0"/>
                <a:cs typeface="Calibri"/>
              </a:rPr>
              <a:t>Introduction to Agile</a:t>
            </a: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59A3F852-2761-DFA2-8C6C-F83BF691C91E}"/>
              </a:ext>
            </a:extLst>
          </p:cNvPr>
          <p:cNvSpPr/>
          <p:nvPr/>
        </p:nvSpPr>
        <p:spPr>
          <a:xfrm>
            <a:off x="1990155" y="1996089"/>
            <a:ext cx="676734" cy="375246"/>
          </a:xfrm>
          <a:prstGeom prst="hexagon">
            <a:avLst/>
          </a:prstGeom>
          <a:solidFill>
            <a:srgbClr val="5987A1"/>
          </a:solidFill>
          <a:ln w="25400" cap="flat" cmpd="sng" algn="ctr">
            <a:solidFill>
              <a:srgbClr val="5987A1"/>
            </a:solidFill>
            <a:prstDash val="solid"/>
          </a:ln>
          <a:effectLst/>
        </p:spPr>
        <p:txBody>
          <a:bodyPr lIns="94945" tIns="47472" rIns="94945" bIns="4747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9447">
              <a:buClr>
                <a:srgbClr val="000000"/>
              </a:buClr>
              <a:buSzPct val="100000"/>
              <a:defRPr/>
            </a:pPr>
            <a:r>
              <a:rPr lang="en-US" sz="1600" b="1" kern="0">
                <a:solidFill>
                  <a:schemeClr val="bg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7628590-427A-AE0D-B151-4E3FBDE5AD21}"/>
              </a:ext>
            </a:extLst>
          </p:cNvPr>
          <p:cNvSpPr/>
          <p:nvPr/>
        </p:nvSpPr>
        <p:spPr>
          <a:xfrm>
            <a:off x="3405336" y="4638503"/>
            <a:ext cx="128277" cy="145294"/>
          </a:xfrm>
          <a:prstGeom prst="rect">
            <a:avLst/>
          </a:prstGeom>
          <a:solidFill>
            <a:srgbClr val="96C7EB"/>
          </a:solidFill>
          <a:ln w="25400" cap="flat" cmpd="sng" algn="ctr">
            <a:noFill/>
            <a:prstDash val="solid"/>
          </a:ln>
          <a:effectLst/>
        </p:spPr>
        <p:txBody>
          <a:bodyPr lIns="87212" tIns="43605" rIns="87212" bIns="4360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2092">
              <a:buClr>
                <a:srgbClr val="000000"/>
              </a:buClr>
              <a:buSzPct val="100000"/>
              <a:defRPr/>
            </a:pPr>
            <a:endParaRPr lang="en-US" sz="1600" ker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6906248-D0FB-60EE-9A1D-B2FB21209AE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05119" y="4742713"/>
            <a:ext cx="1005934" cy="1818"/>
          </a:xfrm>
          <a:prstGeom prst="line">
            <a:avLst/>
          </a:prstGeom>
          <a:noFill/>
          <a:ln w="28575" algn="ctr">
            <a:solidFill>
              <a:srgbClr val="96C7EB"/>
            </a:solidFill>
            <a:round/>
            <a:headEnd/>
            <a:tailEnd/>
          </a:ln>
        </p:spPr>
      </p:cxnSp>
      <p:sp>
        <p:nvSpPr>
          <p:cNvPr id="55" name="TextBox 13">
            <a:extLst>
              <a:ext uri="{FF2B5EF4-FFF2-40B4-BE49-F238E27FC236}">
                <a16:creationId xmlns:a16="http://schemas.microsoft.com/office/drawing/2014/main" id="{38903FF2-1937-9DBB-2C4E-C824F9E764FA}"/>
              </a:ext>
            </a:extLst>
          </p:cNvPr>
          <p:cNvSpPr txBox="1"/>
          <p:nvPr/>
        </p:nvSpPr>
        <p:spPr>
          <a:xfrm>
            <a:off x="3644799" y="4489263"/>
            <a:ext cx="6568593" cy="375246"/>
          </a:xfrm>
          <a:prstGeom prst="rect">
            <a:avLst/>
          </a:prstGeom>
          <a:solidFill>
            <a:srgbClr val="E2EAF6"/>
          </a:solidFill>
        </p:spPr>
        <p:txBody>
          <a:bodyPr lIns="182880" tIns="94945" rIns="45720" bIns="9494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lnSpc>
                <a:spcPct val="90000"/>
              </a:lnSpc>
              <a:defRPr/>
            </a:pPr>
            <a:r>
              <a:rPr lang="en-US" sz="1600" kern="0">
                <a:latin typeface="Calibri"/>
                <a:cs typeface="Calibri"/>
              </a:rPr>
              <a:t>Quiz</a:t>
            </a:r>
            <a:endParaRPr lang="en-US"/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E4AAFC47-CC3C-2CCA-CEB2-BD8907F91F4C}"/>
              </a:ext>
            </a:extLst>
          </p:cNvPr>
          <p:cNvSpPr/>
          <p:nvPr/>
        </p:nvSpPr>
        <p:spPr>
          <a:xfrm>
            <a:off x="1985873" y="4489264"/>
            <a:ext cx="676734" cy="375246"/>
          </a:xfrm>
          <a:prstGeom prst="hexagon">
            <a:avLst/>
          </a:prstGeom>
          <a:solidFill>
            <a:srgbClr val="5987A1"/>
          </a:solidFill>
          <a:ln w="25400" cap="flat" cmpd="sng" algn="ctr">
            <a:solidFill>
              <a:srgbClr val="5987A1"/>
            </a:solidFill>
            <a:prstDash val="solid"/>
          </a:ln>
          <a:effectLst/>
        </p:spPr>
        <p:txBody>
          <a:bodyPr lIns="94945" tIns="47472" rIns="94945" bIns="4747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9447">
              <a:buClr>
                <a:srgbClr val="000000"/>
              </a:buClr>
              <a:buSzPct val="100000"/>
              <a:defRPr/>
            </a:pPr>
            <a:r>
              <a:rPr lang="en-US" sz="1600" b="1" kern="0">
                <a:solidFill>
                  <a:schemeClr val="bg1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3C84C2-EE1A-85E8-F2E9-354D1D863199}"/>
              </a:ext>
            </a:extLst>
          </p:cNvPr>
          <p:cNvSpPr/>
          <p:nvPr/>
        </p:nvSpPr>
        <p:spPr>
          <a:xfrm>
            <a:off x="3405336" y="5133854"/>
            <a:ext cx="128277" cy="145294"/>
          </a:xfrm>
          <a:prstGeom prst="rect">
            <a:avLst/>
          </a:prstGeom>
          <a:solidFill>
            <a:srgbClr val="96C7EB"/>
          </a:solidFill>
          <a:ln w="25400" cap="flat" cmpd="sng" algn="ctr">
            <a:noFill/>
            <a:prstDash val="solid"/>
          </a:ln>
          <a:effectLst/>
        </p:spPr>
        <p:txBody>
          <a:bodyPr lIns="87212" tIns="43605" rIns="87212" bIns="4360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2092">
              <a:buClr>
                <a:srgbClr val="000000"/>
              </a:buClr>
              <a:buSzPct val="100000"/>
              <a:defRPr/>
            </a:pPr>
            <a:endParaRPr lang="en-US" sz="1600" ker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E11E5E4-4B03-48EC-0278-7A05E65B60A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05119" y="5238064"/>
            <a:ext cx="1005934" cy="1818"/>
          </a:xfrm>
          <a:prstGeom prst="line">
            <a:avLst/>
          </a:prstGeom>
          <a:noFill/>
          <a:ln w="28575" algn="ctr">
            <a:solidFill>
              <a:srgbClr val="96C7EB"/>
            </a:solidFill>
            <a:round/>
            <a:headEnd/>
            <a:tailEnd/>
          </a:ln>
        </p:spPr>
      </p:cxnSp>
      <p:sp>
        <p:nvSpPr>
          <p:cNvPr id="69" name="TextBox 13">
            <a:extLst>
              <a:ext uri="{FF2B5EF4-FFF2-40B4-BE49-F238E27FC236}">
                <a16:creationId xmlns:a16="http://schemas.microsoft.com/office/drawing/2014/main" id="{CF8F3BE6-1FF4-BB45-93CD-8B4836FFB477}"/>
              </a:ext>
            </a:extLst>
          </p:cNvPr>
          <p:cNvSpPr txBox="1"/>
          <p:nvPr/>
        </p:nvSpPr>
        <p:spPr>
          <a:xfrm>
            <a:off x="3644799" y="4984614"/>
            <a:ext cx="6568593" cy="375246"/>
          </a:xfrm>
          <a:prstGeom prst="rect">
            <a:avLst/>
          </a:prstGeom>
          <a:solidFill>
            <a:srgbClr val="E2EAF6"/>
          </a:solidFill>
        </p:spPr>
        <p:txBody>
          <a:bodyPr lIns="182880" tIns="94945" rIns="45720" bIns="9494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lnSpc>
                <a:spcPct val="90000"/>
              </a:lnSpc>
              <a:defRPr/>
            </a:pPr>
            <a:r>
              <a:rPr lang="en-US" sz="1600" kern="0">
                <a:latin typeface="Calibri"/>
                <a:cs typeface="Calibri"/>
              </a:rPr>
              <a:t>Conclusion</a:t>
            </a:r>
            <a:endParaRPr lang="en-US"/>
          </a:p>
        </p:txBody>
      </p:sp>
      <p:sp>
        <p:nvSpPr>
          <p:cNvPr id="77" name="Hexagon 76">
            <a:extLst>
              <a:ext uri="{FF2B5EF4-FFF2-40B4-BE49-F238E27FC236}">
                <a16:creationId xmlns:a16="http://schemas.microsoft.com/office/drawing/2014/main" id="{E47AB568-8872-5CA2-E7EC-8716F63585FB}"/>
              </a:ext>
            </a:extLst>
          </p:cNvPr>
          <p:cNvSpPr/>
          <p:nvPr/>
        </p:nvSpPr>
        <p:spPr>
          <a:xfrm>
            <a:off x="1985873" y="4984615"/>
            <a:ext cx="676734" cy="375246"/>
          </a:xfrm>
          <a:prstGeom prst="hexagon">
            <a:avLst/>
          </a:prstGeom>
          <a:solidFill>
            <a:srgbClr val="5987A1"/>
          </a:solidFill>
          <a:ln w="25400" cap="flat" cmpd="sng" algn="ctr">
            <a:solidFill>
              <a:srgbClr val="5987A1"/>
            </a:solidFill>
            <a:prstDash val="solid"/>
          </a:ln>
          <a:effectLst/>
        </p:spPr>
        <p:txBody>
          <a:bodyPr lIns="94945" tIns="47472" rIns="94945" bIns="4747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9447">
              <a:buClr>
                <a:srgbClr val="000000"/>
              </a:buClr>
              <a:buSzPct val="100000"/>
              <a:defRPr/>
            </a:pPr>
            <a:r>
              <a:rPr lang="en-US" sz="1600" b="1" kern="0">
                <a:solidFill>
                  <a:schemeClr val="bg1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F89FA53-FA3C-57ED-2C83-DEA21B02C7AB}"/>
              </a:ext>
            </a:extLst>
          </p:cNvPr>
          <p:cNvSpPr/>
          <p:nvPr/>
        </p:nvSpPr>
        <p:spPr>
          <a:xfrm>
            <a:off x="3405336" y="5637463"/>
            <a:ext cx="128277" cy="145294"/>
          </a:xfrm>
          <a:prstGeom prst="rect">
            <a:avLst/>
          </a:prstGeom>
          <a:solidFill>
            <a:srgbClr val="96C7EB"/>
          </a:solidFill>
          <a:ln w="25400" cap="flat" cmpd="sng" algn="ctr">
            <a:noFill/>
            <a:prstDash val="solid"/>
          </a:ln>
          <a:effectLst/>
        </p:spPr>
        <p:txBody>
          <a:bodyPr lIns="87212" tIns="43605" rIns="87212" bIns="4360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2092">
              <a:buClr>
                <a:srgbClr val="000000"/>
              </a:buClr>
              <a:buSzPct val="100000"/>
              <a:defRPr/>
            </a:pPr>
            <a:endParaRPr lang="en-US" sz="1600" ker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FCE9CF7-04EC-1D92-96FB-014DE3DE61C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05119" y="5741673"/>
            <a:ext cx="1005934" cy="1818"/>
          </a:xfrm>
          <a:prstGeom prst="line">
            <a:avLst/>
          </a:prstGeom>
          <a:noFill/>
          <a:ln w="28575" algn="ctr">
            <a:solidFill>
              <a:srgbClr val="96C7EB"/>
            </a:solidFill>
            <a:round/>
            <a:headEnd/>
            <a:tailEnd/>
          </a:ln>
        </p:spPr>
      </p:cxnSp>
      <p:sp>
        <p:nvSpPr>
          <p:cNvPr id="83" name="TextBox 13">
            <a:extLst>
              <a:ext uri="{FF2B5EF4-FFF2-40B4-BE49-F238E27FC236}">
                <a16:creationId xmlns:a16="http://schemas.microsoft.com/office/drawing/2014/main" id="{F7CBA97C-879B-3A3D-F27B-02F4D3E56EEF}"/>
              </a:ext>
            </a:extLst>
          </p:cNvPr>
          <p:cNvSpPr txBox="1"/>
          <p:nvPr/>
        </p:nvSpPr>
        <p:spPr>
          <a:xfrm>
            <a:off x="3644799" y="5488223"/>
            <a:ext cx="6568593" cy="375246"/>
          </a:xfrm>
          <a:prstGeom prst="rect">
            <a:avLst/>
          </a:prstGeom>
          <a:solidFill>
            <a:srgbClr val="E2EAF6"/>
          </a:solidFill>
        </p:spPr>
        <p:txBody>
          <a:bodyPr lIns="182880" tIns="94945" rIns="45720" bIns="9494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lnSpc>
                <a:spcPct val="90000"/>
              </a:lnSpc>
              <a:defRPr/>
            </a:pPr>
            <a:r>
              <a:rPr lang="en-US" sz="1600" kern="0">
                <a:latin typeface="Calibri"/>
                <a:cs typeface="Calibri"/>
              </a:rPr>
              <a:t>Q&amp;A</a:t>
            </a:r>
            <a:endParaRPr lang="en-US"/>
          </a:p>
        </p:txBody>
      </p:sp>
      <p:sp>
        <p:nvSpPr>
          <p:cNvPr id="84" name="Hexagon 83">
            <a:extLst>
              <a:ext uri="{FF2B5EF4-FFF2-40B4-BE49-F238E27FC236}">
                <a16:creationId xmlns:a16="http://schemas.microsoft.com/office/drawing/2014/main" id="{193594F5-15D5-4D54-6F64-A82C79224E57}"/>
              </a:ext>
            </a:extLst>
          </p:cNvPr>
          <p:cNvSpPr/>
          <p:nvPr/>
        </p:nvSpPr>
        <p:spPr>
          <a:xfrm>
            <a:off x="1985873" y="5488224"/>
            <a:ext cx="676734" cy="375246"/>
          </a:xfrm>
          <a:prstGeom prst="hexagon">
            <a:avLst/>
          </a:prstGeom>
          <a:solidFill>
            <a:srgbClr val="5987A1"/>
          </a:solidFill>
          <a:ln w="25400" cap="flat" cmpd="sng" algn="ctr">
            <a:solidFill>
              <a:srgbClr val="5987A1"/>
            </a:solidFill>
            <a:prstDash val="solid"/>
          </a:ln>
          <a:effectLst/>
        </p:spPr>
        <p:txBody>
          <a:bodyPr lIns="94945" tIns="47472" rIns="94945" bIns="4747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9447">
              <a:buClr>
                <a:srgbClr val="000000"/>
              </a:buClr>
              <a:buSzPct val="100000"/>
              <a:defRPr/>
            </a:pPr>
            <a:r>
              <a:rPr lang="en-US" sz="1600" b="1" kern="0">
                <a:solidFill>
                  <a:schemeClr val="bg1"/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E7D61-4A93-4D08-C6EA-E9E57621B124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sp>
        <p:nvSpPr>
          <p:cNvPr id="62" name="TextBox 13">
            <a:extLst>
              <a:ext uri="{FF2B5EF4-FFF2-40B4-BE49-F238E27FC236}">
                <a16:creationId xmlns:a16="http://schemas.microsoft.com/office/drawing/2014/main" id="{704FB233-C4CD-A326-CA25-D7AF8B5072F2}"/>
              </a:ext>
            </a:extLst>
          </p:cNvPr>
          <p:cNvSpPr txBox="1"/>
          <p:nvPr/>
        </p:nvSpPr>
        <p:spPr>
          <a:xfrm>
            <a:off x="3652064" y="3196372"/>
            <a:ext cx="2801403" cy="156921"/>
          </a:xfrm>
          <a:prstGeom prst="rect">
            <a:avLst/>
          </a:prstGeom>
          <a:solidFill>
            <a:srgbClr val="E2EAF6"/>
          </a:solidFill>
        </p:spPr>
        <p:txBody>
          <a:bodyPr lIns="182880" tIns="94945" rIns="45720" bIns="9494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lnSpc>
                <a:spcPct val="90000"/>
              </a:lnSpc>
              <a:defRPr/>
            </a:pPr>
            <a:r>
              <a:rPr lang="en-US" sz="1050" kern="0">
                <a:latin typeface="Calibri"/>
                <a:cs typeface="Calibri"/>
              </a:rPr>
              <a:t>Who Can Be a Product Owner?</a:t>
            </a:r>
          </a:p>
        </p:txBody>
      </p:sp>
      <p:sp>
        <p:nvSpPr>
          <p:cNvPr id="66" name="TextBox 13">
            <a:extLst>
              <a:ext uri="{FF2B5EF4-FFF2-40B4-BE49-F238E27FC236}">
                <a16:creationId xmlns:a16="http://schemas.microsoft.com/office/drawing/2014/main" id="{3C614E48-280D-7639-D6CC-8ED154722058}"/>
              </a:ext>
            </a:extLst>
          </p:cNvPr>
          <p:cNvSpPr txBox="1"/>
          <p:nvPr/>
        </p:nvSpPr>
        <p:spPr>
          <a:xfrm>
            <a:off x="3644799" y="2954240"/>
            <a:ext cx="2801403" cy="156921"/>
          </a:xfrm>
          <a:prstGeom prst="rect">
            <a:avLst/>
          </a:prstGeom>
          <a:solidFill>
            <a:srgbClr val="E2EAF6"/>
          </a:solidFill>
        </p:spPr>
        <p:txBody>
          <a:bodyPr lIns="182880" tIns="94945" rIns="45720" bIns="9494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lnSpc>
                <a:spcPct val="90000"/>
              </a:lnSpc>
              <a:defRPr/>
            </a:pPr>
            <a:r>
              <a:rPr lang="en-US" sz="1050" kern="0">
                <a:latin typeface="Calibri"/>
                <a:cs typeface="Calibri"/>
              </a:rPr>
              <a:t>Roles / Responsibilities</a:t>
            </a:r>
            <a:endParaRPr lang="en-US" sz="1050">
              <a:cs typeface="Calibri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741341E-2041-6945-66EE-66E4F763A579}"/>
              </a:ext>
            </a:extLst>
          </p:cNvPr>
          <p:cNvSpPr/>
          <p:nvPr/>
        </p:nvSpPr>
        <p:spPr>
          <a:xfrm>
            <a:off x="3412601" y="2643324"/>
            <a:ext cx="128277" cy="145294"/>
          </a:xfrm>
          <a:prstGeom prst="rect">
            <a:avLst/>
          </a:prstGeom>
          <a:solidFill>
            <a:srgbClr val="96C7EB"/>
          </a:solidFill>
          <a:ln w="25400" cap="flat" cmpd="sng" algn="ctr">
            <a:noFill/>
            <a:prstDash val="solid"/>
          </a:ln>
          <a:effectLst/>
        </p:spPr>
        <p:txBody>
          <a:bodyPr lIns="87212" tIns="43605" rIns="87212" bIns="4360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2092">
              <a:buClr>
                <a:srgbClr val="000000"/>
              </a:buClr>
              <a:buSzPct val="100000"/>
              <a:defRPr/>
            </a:pPr>
            <a:endParaRPr lang="en-US" sz="1600" ker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5CE9593-7021-6B2C-59AA-CE0B7E6E562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12384" y="2747534"/>
            <a:ext cx="1005934" cy="1818"/>
          </a:xfrm>
          <a:prstGeom prst="line">
            <a:avLst/>
          </a:prstGeom>
          <a:noFill/>
          <a:ln w="28575" algn="ctr">
            <a:solidFill>
              <a:srgbClr val="96C7EB"/>
            </a:solidFill>
            <a:round/>
            <a:headEnd/>
            <a:tailEnd/>
          </a:ln>
        </p:spPr>
      </p:cxnSp>
      <p:sp>
        <p:nvSpPr>
          <p:cNvPr id="71" name="TextBox 13">
            <a:extLst>
              <a:ext uri="{FF2B5EF4-FFF2-40B4-BE49-F238E27FC236}">
                <a16:creationId xmlns:a16="http://schemas.microsoft.com/office/drawing/2014/main" id="{1DBC1A65-D3FE-AEB4-94D1-41C41D0BCA9C}"/>
              </a:ext>
            </a:extLst>
          </p:cNvPr>
          <p:cNvSpPr txBox="1"/>
          <p:nvPr/>
        </p:nvSpPr>
        <p:spPr>
          <a:xfrm>
            <a:off x="3652064" y="2494084"/>
            <a:ext cx="6568593" cy="375246"/>
          </a:xfrm>
          <a:prstGeom prst="rect">
            <a:avLst/>
          </a:prstGeom>
          <a:solidFill>
            <a:srgbClr val="E2EAF6"/>
          </a:solidFill>
        </p:spPr>
        <p:txBody>
          <a:bodyPr lIns="182880" tIns="94945" rIns="45720" bIns="9494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lnSpc>
                <a:spcPct val="90000"/>
              </a:lnSpc>
              <a:buClr>
                <a:srgbClr val="000000"/>
              </a:buClr>
              <a:buSzPct val="100000"/>
              <a:defRPr/>
            </a:pPr>
            <a:r>
              <a:rPr lang="en-US" sz="1600" kern="0">
                <a:latin typeface="Calibri" pitchFamily="34" charset="0"/>
              </a:rPr>
              <a:t>Who is a Product Owner?</a:t>
            </a:r>
          </a:p>
        </p:txBody>
      </p:sp>
      <p:sp>
        <p:nvSpPr>
          <p:cNvPr id="72" name="Hexagon 71">
            <a:extLst>
              <a:ext uri="{FF2B5EF4-FFF2-40B4-BE49-F238E27FC236}">
                <a16:creationId xmlns:a16="http://schemas.microsoft.com/office/drawing/2014/main" id="{960C0AB8-C2DF-556F-33AE-CE02675822CA}"/>
              </a:ext>
            </a:extLst>
          </p:cNvPr>
          <p:cNvSpPr/>
          <p:nvPr/>
        </p:nvSpPr>
        <p:spPr>
          <a:xfrm>
            <a:off x="1993138" y="2494085"/>
            <a:ext cx="676734" cy="375246"/>
          </a:xfrm>
          <a:prstGeom prst="hexagon">
            <a:avLst/>
          </a:prstGeom>
          <a:solidFill>
            <a:srgbClr val="5987A1"/>
          </a:solidFill>
          <a:ln w="25400" cap="flat" cmpd="sng" algn="ctr">
            <a:solidFill>
              <a:srgbClr val="5987A1"/>
            </a:solidFill>
            <a:prstDash val="solid"/>
          </a:ln>
          <a:effectLst/>
        </p:spPr>
        <p:txBody>
          <a:bodyPr lIns="94945" tIns="47472" rIns="94945" bIns="4747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9447">
              <a:buClr>
                <a:srgbClr val="000000"/>
              </a:buClr>
              <a:buSzPct val="100000"/>
              <a:defRPr/>
            </a:pPr>
            <a:r>
              <a:rPr lang="en-US" sz="1600" b="1" kern="0">
                <a:solidFill>
                  <a:schemeClr val="bg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792BA1-89CF-1D49-36CE-4BEB8A8159FA}"/>
              </a:ext>
            </a:extLst>
          </p:cNvPr>
          <p:cNvSpPr/>
          <p:nvPr/>
        </p:nvSpPr>
        <p:spPr>
          <a:xfrm>
            <a:off x="3405335" y="3641170"/>
            <a:ext cx="128277" cy="145294"/>
          </a:xfrm>
          <a:prstGeom prst="rect">
            <a:avLst/>
          </a:prstGeom>
          <a:solidFill>
            <a:srgbClr val="96C7EB"/>
          </a:solidFill>
          <a:ln w="25400" cap="flat" cmpd="sng" algn="ctr">
            <a:noFill/>
            <a:prstDash val="solid"/>
          </a:ln>
          <a:effectLst/>
        </p:spPr>
        <p:txBody>
          <a:bodyPr lIns="87212" tIns="43605" rIns="87212" bIns="4360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2092">
              <a:buClr>
                <a:srgbClr val="000000"/>
              </a:buClr>
              <a:buSzPct val="100000"/>
              <a:defRPr/>
            </a:pPr>
            <a:endParaRPr lang="en-US" sz="1600" ker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8D2FA5-7B22-04CA-D7C6-A4E8360937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05118" y="3745380"/>
            <a:ext cx="1005934" cy="1818"/>
          </a:xfrm>
          <a:prstGeom prst="line">
            <a:avLst/>
          </a:prstGeom>
          <a:noFill/>
          <a:ln w="28575" algn="ctr">
            <a:solidFill>
              <a:srgbClr val="96C7EB"/>
            </a:solidFill>
            <a:round/>
            <a:headEnd/>
            <a:tailEnd/>
          </a:ln>
        </p:spPr>
      </p:cxnSp>
      <p:sp>
        <p:nvSpPr>
          <p:cNvPr id="21" name="TextBox 13">
            <a:extLst>
              <a:ext uri="{FF2B5EF4-FFF2-40B4-BE49-F238E27FC236}">
                <a16:creationId xmlns:a16="http://schemas.microsoft.com/office/drawing/2014/main" id="{54483E5F-594D-26AD-C9F3-7DAB8AF393CE}"/>
              </a:ext>
            </a:extLst>
          </p:cNvPr>
          <p:cNvSpPr txBox="1"/>
          <p:nvPr/>
        </p:nvSpPr>
        <p:spPr>
          <a:xfrm>
            <a:off x="3644798" y="3491930"/>
            <a:ext cx="6568593" cy="375246"/>
          </a:xfrm>
          <a:prstGeom prst="rect">
            <a:avLst/>
          </a:prstGeom>
          <a:solidFill>
            <a:srgbClr val="E2EAF6"/>
          </a:solidFill>
        </p:spPr>
        <p:txBody>
          <a:bodyPr lIns="182880" tIns="94945" rIns="45720" bIns="9494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lnSpc>
                <a:spcPct val="90000"/>
              </a:lnSpc>
              <a:defRPr/>
            </a:pPr>
            <a:r>
              <a:rPr lang="en-US" sz="1600" kern="0">
                <a:latin typeface="Calibri"/>
                <a:ea typeface="Calibri"/>
                <a:cs typeface="Calibri"/>
              </a:rPr>
              <a:t>Product Owner Best Practices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01CC5D73-68CD-CF95-6A14-BF727C44A7CC}"/>
              </a:ext>
            </a:extLst>
          </p:cNvPr>
          <p:cNvSpPr/>
          <p:nvPr/>
        </p:nvSpPr>
        <p:spPr>
          <a:xfrm>
            <a:off x="1985872" y="3491931"/>
            <a:ext cx="676734" cy="375246"/>
          </a:xfrm>
          <a:prstGeom prst="hexagon">
            <a:avLst/>
          </a:prstGeom>
          <a:solidFill>
            <a:srgbClr val="5987A1"/>
          </a:solidFill>
          <a:ln w="25400" cap="flat" cmpd="sng" algn="ctr">
            <a:solidFill>
              <a:srgbClr val="5987A1"/>
            </a:solidFill>
            <a:prstDash val="solid"/>
          </a:ln>
          <a:effectLst/>
        </p:spPr>
        <p:txBody>
          <a:bodyPr lIns="94945" tIns="47472" rIns="94945" bIns="4747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9447">
              <a:buClr>
                <a:srgbClr val="000000"/>
              </a:buClr>
              <a:buSzPct val="100000"/>
              <a:defRPr/>
            </a:pPr>
            <a:r>
              <a:rPr lang="en-US" sz="1600" b="1" kern="0">
                <a:solidFill>
                  <a:schemeClr val="bg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D8258-23C9-A675-B976-1B451C505BD6}"/>
              </a:ext>
            </a:extLst>
          </p:cNvPr>
          <p:cNvSpPr/>
          <p:nvPr/>
        </p:nvSpPr>
        <p:spPr>
          <a:xfrm>
            <a:off x="3412601" y="4132970"/>
            <a:ext cx="128277" cy="145294"/>
          </a:xfrm>
          <a:prstGeom prst="rect">
            <a:avLst/>
          </a:prstGeom>
          <a:solidFill>
            <a:srgbClr val="96C7EB"/>
          </a:solidFill>
          <a:ln w="25400" cap="flat" cmpd="sng" algn="ctr">
            <a:noFill/>
            <a:prstDash val="solid"/>
          </a:ln>
          <a:effectLst/>
        </p:spPr>
        <p:txBody>
          <a:bodyPr lIns="87212" tIns="43605" rIns="87212" bIns="4360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2092">
              <a:buClr>
                <a:srgbClr val="000000"/>
              </a:buClr>
              <a:buSzPct val="100000"/>
              <a:defRPr/>
            </a:pPr>
            <a:endParaRPr lang="en-US" sz="1600" ker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186328-DA44-67B2-B7E8-574D9AD4317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12384" y="4237180"/>
            <a:ext cx="1005934" cy="1818"/>
          </a:xfrm>
          <a:prstGeom prst="line">
            <a:avLst/>
          </a:prstGeom>
          <a:noFill/>
          <a:ln w="28575" algn="ctr">
            <a:solidFill>
              <a:srgbClr val="96C7EB"/>
            </a:solidFill>
            <a:round/>
            <a:headEnd/>
            <a:tailEnd/>
          </a:ln>
        </p:spPr>
      </p:cxnSp>
      <p:sp>
        <p:nvSpPr>
          <p:cNvPr id="26" name="TextBox 13">
            <a:extLst>
              <a:ext uri="{FF2B5EF4-FFF2-40B4-BE49-F238E27FC236}">
                <a16:creationId xmlns:a16="http://schemas.microsoft.com/office/drawing/2014/main" id="{2478BE57-3FE8-B505-2DAE-F0DFC8FBB27A}"/>
              </a:ext>
            </a:extLst>
          </p:cNvPr>
          <p:cNvSpPr txBox="1"/>
          <p:nvPr/>
        </p:nvSpPr>
        <p:spPr>
          <a:xfrm>
            <a:off x="3652064" y="3983730"/>
            <a:ext cx="6568593" cy="375246"/>
          </a:xfrm>
          <a:prstGeom prst="rect">
            <a:avLst/>
          </a:prstGeom>
          <a:solidFill>
            <a:srgbClr val="E2EAF6"/>
          </a:solidFill>
        </p:spPr>
        <p:txBody>
          <a:bodyPr lIns="182880" tIns="94945" rIns="45720" bIns="9494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49447">
              <a:defRPr/>
            </a:pPr>
            <a:r>
              <a:rPr lang="en-US" sz="1600" kern="0">
                <a:latin typeface="Calibri"/>
                <a:cs typeface="Calibri"/>
              </a:rPr>
              <a:t>Keys to Being an Effective Product Owner</a:t>
            </a: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D21717B4-C6C0-2D1F-2E82-CD6310BB9C31}"/>
              </a:ext>
            </a:extLst>
          </p:cNvPr>
          <p:cNvSpPr/>
          <p:nvPr/>
        </p:nvSpPr>
        <p:spPr>
          <a:xfrm>
            <a:off x="1993138" y="3983731"/>
            <a:ext cx="676734" cy="375246"/>
          </a:xfrm>
          <a:prstGeom prst="hexagon">
            <a:avLst/>
          </a:prstGeom>
          <a:solidFill>
            <a:srgbClr val="5987A1"/>
          </a:solidFill>
          <a:ln w="25400" cap="flat" cmpd="sng" algn="ctr">
            <a:solidFill>
              <a:srgbClr val="5987A1"/>
            </a:solidFill>
            <a:prstDash val="solid"/>
          </a:ln>
          <a:effectLst/>
        </p:spPr>
        <p:txBody>
          <a:bodyPr lIns="94945" tIns="47472" rIns="94945" bIns="4747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9447">
              <a:buClr>
                <a:srgbClr val="000000"/>
              </a:buClr>
              <a:buSzPct val="100000"/>
              <a:defRPr/>
            </a:pPr>
            <a:r>
              <a:rPr lang="en-US" sz="1600" b="1" kern="0">
                <a:solidFill>
                  <a:schemeClr val="bg1"/>
                </a:solidFill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+mn-lt"/>
                <a:cs typeface="Arial"/>
              </a:rPr>
              <a:t>Product Strategy/Roadmap- PO’s Role </a:t>
            </a:r>
            <a:endParaRPr lang="en-US" sz="3200" dirty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E72E258-5C3B-6F89-0502-F60D3211726F}"/>
              </a:ext>
            </a:extLst>
          </p:cNvPr>
          <p:cNvSpPr txBox="1"/>
          <p:nvPr/>
        </p:nvSpPr>
        <p:spPr>
          <a:xfrm>
            <a:off x="727221" y="2386741"/>
            <a:ext cx="7194868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Product Owner roles: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Validates product strategy</a:t>
            </a:r>
            <a:endParaRPr lang="en-US" sz="2000" dirty="0"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What do we want to accomplish with this product?</a:t>
            </a: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Develops product’s roadmap</a:t>
            </a:r>
            <a:endParaRPr lang="en-US" sz="2000" dirty="0"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Who is in the audience? How will the product grow?</a:t>
            </a: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Gets buy-in</a:t>
            </a:r>
            <a:endParaRPr lang="en-US" sz="2000" dirty="0"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Agreement on strategy helps development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9" name="Picture 8" descr="Businesswoman giving presentation to coworkers">
            <a:extLst>
              <a:ext uri="{FF2B5EF4-FFF2-40B4-BE49-F238E27FC236}">
                <a16:creationId xmlns:a16="http://schemas.microsoft.com/office/drawing/2014/main" id="{29E1A4AA-A82D-8713-430A-1A91B4273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324" y="2497196"/>
            <a:ext cx="3294242" cy="22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485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+mn-lt"/>
                <a:cs typeface="Arial"/>
              </a:rPr>
              <a:t>Product Roadmap – PO Best Practices </a:t>
            </a:r>
            <a:endParaRPr lang="en-US" sz="3200" dirty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6C1368-4CEA-0BBA-404B-EB0B14486ADE}"/>
              </a:ext>
            </a:extLst>
          </p:cNvPr>
          <p:cNvSpPr txBox="1"/>
          <p:nvPr/>
        </p:nvSpPr>
        <p:spPr>
          <a:xfrm>
            <a:off x="0" y="1354234"/>
            <a:ext cx="75277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/>
              <a:t>Concentrate on high-level themes, not detailed requirements​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Details can come later—map is for vision​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Make sure roadmap answers following:​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What are the relative priorities of each part?​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When do we intend to work on each part?​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Keep a master copy easily accessible​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Team members need to be able to see latest agreed-upon copy</a:t>
            </a:r>
          </a:p>
        </p:txBody>
      </p:sp>
      <p:pic>
        <p:nvPicPr>
          <p:cNvPr id="10" name="Picture 9" descr="Red pinpointers pinned on a road">
            <a:extLst>
              <a:ext uri="{FF2B5EF4-FFF2-40B4-BE49-F238E27FC236}">
                <a16:creationId xmlns:a16="http://schemas.microsoft.com/office/drawing/2014/main" id="{6D99D18B-0350-E9FA-6813-D75B615E3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400" y="1377225"/>
            <a:ext cx="4238741" cy="2825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C99E9A-5BD7-9D5F-CB2B-1506130AFADD}"/>
              </a:ext>
            </a:extLst>
          </p:cNvPr>
          <p:cNvSpPr txBox="1"/>
          <p:nvPr/>
        </p:nvSpPr>
        <p:spPr>
          <a:xfrm>
            <a:off x="4436076" y="5296109"/>
            <a:ext cx="542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What else?</a:t>
            </a:r>
          </a:p>
        </p:txBody>
      </p:sp>
    </p:spTree>
    <p:extLst>
      <p:ext uri="{BB962C8B-B14F-4D97-AF65-F5344CB8AC3E}">
        <p14:creationId xmlns:p14="http://schemas.microsoft.com/office/powerpoint/2010/main" val="481405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Backlog Management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33E314-EB9C-8A98-378E-EF2C9ECB4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228" y="1117310"/>
            <a:ext cx="7173335" cy="395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EAFF3-9DFD-B0FA-6D56-401A94360872}"/>
              </a:ext>
            </a:extLst>
          </p:cNvPr>
          <p:cNvSpPr txBox="1"/>
          <p:nvPr/>
        </p:nvSpPr>
        <p:spPr>
          <a:xfrm>
            <a:off x="2069766" y="5740690"/>
            <a:ext cx="7101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PO’s Role - Work with the team to manage and prioritize the backlog often</a:t>
            </a:r>
          </a:p>
        </p:txBody>
      </p:sp>
    </p:spTree>
    <p:extLst>
      <p:ext uri="{BB962C8B-B14F-4D97-AF65-F5344CB8AC3E}">
        <p14:creationId xmlns:p14="http://schemas.microsoft.com/office/powerpoint/2010/main" val="2992050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Release Planning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E8130BF-947A-6F7A-07F5-3E2F16BFC04D}"/>
              </a:ext>
            </a:extLst>
          </p:cNvPr>
          <p:cNvSpPr>
            <a:spLocks noGrp="1"/>
          </p:cNvSpPr>
          <p:nvPr/>
        </p:nvSpPr>
        <p:spPr>
          <a:xfrm>
            <a:off x="4527932" y="969369"/>
            <a:ext cx="7414353" cy="5369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Font typeface="Wingdings" pitchFamily="2" charset="2"/>
              <a:buChar char="ü"/>
            </a:pPr>
            <a:endParaRPr lang="en-US" sz="160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Font typeface="Wingdings" pitchFamily="2" charset="2"/>
              <a:buChar char="ü"/>
            </a:pPr>
            <a:endParaRPr lang="en-US" sz="160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Font typeface="Wingdings" pitchFamily="2" charset="2"/>
              <a:buChar char="ü"/>
            </a:pPr>
            <a:endParaRPr lang="en-US" sz="160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DB26E-709D-53F9-CB60-4D0A8AA2EF1F}"/>
              </a:ext>
            </a:extLst>
          </p:cNvPr>
          <p:cNvSpPr/>
          <p:nvPr/>
        </p:nvSpPr>
        <p:spPr>
          <a:xfrm>
            <a:off x="4750410" y="1051960"/>
            <a:ext cx="2341375" cy="229579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Must-Haves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ED2621BD-3C03-B0AC-8FBB-AF855F7144FB}"/>
              </a:ext>
            </a:extLst>
          </p:cNvPr>
          <p:cNvSpPr/>
          <p:nvPr/>
        </p:nvSpPr>
        <p:spPr>
          <a:xfrm>
            <a:off x="4750410" y="3521759"/>
            <a:ext cx="2341375" cy="132182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Should-Haves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21B35541-0CF8-53E0-BD1C-D74BA7514DE8}"/>
              </a:ext>
            </a:extLst>
          </p:cNvPr>
          <p:cNvSpPr/>
          <p:nvPr/>
        </p:nvSpPr>
        <p:spPr>
          <a:xfrm>
            <a:off x="4750410" y="4963159"/>
            <a:ext cx="2341375" cy="11826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Could-Haves</a:t>
            </a:r>
          </a:p>
        </p:txBody>
      </p:sp>
      <p:sp>
        <p:nvSpPr>
          <p:cNvPr id="10" name="Round Diagonal Corner Rectangle 19">
            <a:extLst>
              <a:ext uri="{FF2B5EF4-FFF2-40B4-BE49-F238E27FC236}">
                <a16:creationId xmlns:a16="http://schemas.microsoft.com/office/drawing/2014/main" id="{B6ADA022-0C3E-E709-08C1-C8FBB65A2ED3}"/>
              </a:ext>
            </a:extLst>
          </p:cNvPr>
          <p:cNvSpPr/>
          <p:nvPr/>
        </p:nvSpPr>
        <p:spPr>
          <a:xfrm>
            <a:off x="7024995" y="2643442"/>
            <a:ext cx="1149005" cy="596311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</a:rPr>
              <a:t>User Story</a:t>
            </a:r>
          </a:p>
        </p:txBody>
      </p:sp>
      <p:sp>
        <p:nvSpPr>
          <p:cNvPr id="11" name="Round Diagonal Corner Rectangle 21">
            <a:extLst>
              <a:ext uri="{FF2B5EF4-FFF2-40B4-BE49-F238E27FC236}">
                <a16:creationId xmlns:a16="http://schemas.microsoft.com/office/drawing/2014/main" id="{B8EC9A00-BDBF-B2CE-46BE-96C7C87C7398}"/>
              </a:ext>
            </a:extLst>
          </p:cNvPr>
          <p:cNvSpPr/>
          <p:nvPr/>
        </p:nvSpPr>
        <p:spPr>
          <a:xfrm>
            <a:off x="7032252" y="1894397"/>
            <a:ext cx="1149005" cy="596311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</a:rPr>
              <a:t>User Story</a:t>
            </a:r>
          </a:p>
        </p:txBody>
      </p:sp>
      <p:sp>
        <p:nvSpPr>
          <p:cNvPr id="12" name="Round Diagonal Corner Rectangle 23">
            <a:extLst>
              <a:ext uri="{FF2B5EF4-FFF2-40B4-BE49-F238E27FC236}">
                <a16:creationId xmlns:a16="http://schemas.microsoft.com/office/drawing/2014/main" id="{57B48D2A-3DCA-A4E1-8A7B-B98B1D2930BC}"/>
              </a:ext>
            </a:extLst>
          </p:cNvPr>
          <p:cNvSpPr/>
          <p:nvPr/>
        </p:nvSpPr>
        <p:spPr>
          <a:xfrm>
            <a:off x="6982993" y="1130058"/>
            <a:ext cx="1149005" cy="596311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</a:rPr>
              <a:t>User Story</a:t>
            </a:r>
          </a:p>
        </p:txBody>
      </p:sp>
      <p:sp>
        <p:nvSpPr>
          <p:cNvPr id="13" name="Round Diagonal Corner Rectangle 24">
            <a:extLst>
              <a:ext uri="{FF2B5EF4-FFF2-40B4-BE49-F238E27FC236}">
                <a16:creationId xmlns:a16="http://schemas.microsoft.com/office/drawing/2014/main" id="{56E11A0A-D71A-7AE9-371D-0E7B1F6A0A52}"/>
              </a:ext>
            </a:extLst>
          </p:cNvPr>
          <p:cNvSpPr/>
          <p:nvPr/>
        </p:nvSpPr>
        <p:spPr>
          <a:xfrm>
            <a:off x="7032252" y="3537870"/>
            <a:ext cx="1149005" cy="596311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</a:rPr>
              <a:t>User Story</a:t>
            </a:r>
          </a:p>
        </p:txBody>
      </p:sp>
      <p:sp>
        <p:nvSpPr>
          <p:cNvPr id="14" name="Round Diagonal Corner Rectangle 25">
            <a:extLst>
              <a:ext uri="{FF2B5EF4-FFF2-40B4-BE49-F238E27FC236}">
                <a16:creationId xmlns:a16="http://schemas.microsoft.com/office/drawing/2014/main" id="{2E0D3790-F53F-2FFE-4358-1441C34010E1}"/>
              </a:ext>
            </a:extLst>
          </p:cNvPr>
          <p:cNvSpPr/>
          <p:nvPr/>
        </p:nvSpPr>
        <p:spPr>
          <a:xfrm>
            <a:off x="7032252" y="4286915"/>
            <a:ext cx="1149005" cy="596311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</a:rPr>
              <a:t>User Story</a:t>
            </a:r>
          </a:p>
        </p:txBody>
      </p:sp>
      <p:sp>
        <p:nvSpPr>
          <p:cNvPr id="15" name="Round Diagonal Corner Rectangle 32">
            <a:extLst>
              <a:ext uri="{FF2B5EF4-FFF2-40B4-BE49-F238E27FC236}">
                <a16:creationId xmlns:a16="http://schemas.microsoft.com/office/drawing/2014/main" id="{BB24D572-BB08-8857-0BAC-302915E6C99B}"/>
              </a:ext>
            </a:extLst>
          </p:cNvPr>
          <p:cNvSpPr/>
          <p:nvPr/>
        </p:nvSpPr>
        <p:spPr>
          <a:xfrm>
            <a:off x="7032252" y="5001772"/>
            <a:ext cx="1149005" cy="596311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</a:rPr>
              <a:t>User Story</a:t>
            </a:r>
          </a:p>
        </p:txBody>
      </p:sp>
      <p:sp>
        <p:nvSpPr>
          <p:cNvPr id="16" name="Round Diagonal Corner Rectangle 33">
            <a:extLst>
              <a:ext uri="{FF2B5EF4-FFF2-40B4-BE49-F238E27FC236}">
                <a16:creationId xmlns:a16="http://schemas.microsoft.com/office/drawing/2014/main" id="{E9FA8651-F27E-9E3E-71B0-84D78D3FEB6E}"/>
              </a:ext>
            </a:extLst>
          </p:cNvPr>
          <p:cNvSpPr/>
          <p:nvPr/>
        </p:nvSpPr>
        <p:spPr>
          <a:xfrm>
            <a:off x="7032252" y="5730845"/>
            <a:ext cx="1149005" cy="596311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</a:rPr>
              <a:t>User Story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EB8F770A-469B-30DF-3702-8E6528446F01}"/>
              </a:ext>
            </a:extLst>
          </p:cNvPr>
          <p:cNvSpPr/>
          <p:nvPr/>
        </p:nvSpPr>
        <p:spPr>
          <a:xfrm rot="10800000">
            <a:off x="8791726" y="1347401"/>
            <a:ext cx="845497" cy="339400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7216277F-91D7-DB9F-98EE-63E5972FE74B}"/>
              </a:ext>
            </a:extLst>
          </p:cNvPr>
          <p:cNvSpPr/>
          <p:nvPr/>
        </p:nvSpPr>
        <p:spPr>
          <a:xfrm rot="10800000">
            <a:off x="8786475" y="5068869"/>
            <a:ext cx="810723" cy="122718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58380696-8C24-4CDF-B62A-C957BD7AD430}"/>
              </a:ext>
            </a:extLst>
          </p:cNvPr>
          <p:cNvSpPr txBox="1"/>
          <p:nvPr/>
        </p:nvSpPr>
        <p:spPr>
          <a:xfrm>
            <a:off x="10018779" y="2412018"/>
            <a:ext cx="1756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Calibri" panose="020F0502020204030204" pitchFamily="34" charset="0"/>
              </a:rPr>
              <a:t>Priorities for this release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85C7030E-5B98-6860-E16C-712CBEC45EF1}"/>
              </a:ext>
            </a:extLst>
          </p:cNvPr>
          <p:cNvSpPr txBox="1"/>
          <p:nvPr/>
        </p:nvSpPr>
        <p:spPr>
          <a:xfrm>
            <a:off x="10018779" y="4860113"/>
            <a:ext cx="1756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Calibri" panose="020F0502020204030204" pitchFamily="34" charset="0"/>
              </a:rPr>
              <a:t>Fit in if possible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99DF47-05D9-2246-B18E-915894827D1F}"/>
              </a:ext>
            </a:extLst>
          </p:cNvPr>
          <p:cNvSpPr txBox="1"/>
          <p:nvPr/>
        </p:nvSpPr>
        <p:spPr>
          <a:xfrm>
            <a:off x="484903" y="1350188"/>
            <a:ext cx="3822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Product Owner role: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Identify release goals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Present prioritized product backlog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 not over plan/overcommit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47FB29-6CCA-445D-DA69-2A515A144292}"/>
              </a:ext>
            </a:extLst>
          </p:cNvPr>
          <p:cNvSpPr txBox="1"/>
          <p:nvPr/>
        </p:nvSpPr>
        <p:spPr>
          <a:xfrm>
            <a:off x="484902" y="3382785"/>
            <a:ext cx="36118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Scrum Master role: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Facilitate the ceremony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Identify and resolve issues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Remove barriers to team success</a:t>
            </a:r>
          </a:p>
        </p:txBody>
      </p:sp>
    </p:spTree>
    <p:extLst>
      <p:ext uri="{BB962C8B-B14F-4D97-AF65-F5344CB8AC3E}">
        <p14:creationId xmlns:p14="http://schemas.microsoft.com/office/powerpoint/2010/main" val="24705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Product Owner Challenges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210A63-6477-B95C-67FA-DA41934C0232}"/>
              </a:ext>
            </a:extLst>
          </p:cNvPr>
          <p:cNvSpPr txBox="1"/>
          <p:nvPr/>
        </p:nvSpPr>
        <p:spPr>
          <a:xfrm>
            <a:off x="653970" y="1859340"/>
            <a:ext cx="772667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dirty="0">
                <a:ea typeface="Calibri"/>
                <a:cs typeface="Calibri"/>
              </a:rPr>
              <a:t>Determining &amp; Communicating the business value</a:t>
            </a:r>
          </a:p>
          <a:p>
            <a:pPr marL="457200" indent="-457200">
              <a:buFontTx/>
              <a:buAutoNum type="arabicPeriod"/>
            </a:pPr>
            <a:r>
              <a:rPr lang="en-US" sz="2400" dirty="0">
                <a:ea typeface="Calibri"/>
                <a:cs typeface="Calibri"/>
              </a:rPr>
              <a:t>Defining the User well enough</a:t>
            </a:r>
          </a:p>
          <a:p>
            <a:pPr marL="457200" indent="-457200">
              <a:buAutoNum type="arabicPeriod"/>
            </a:pPr>
            <a:r>
              <a:rPr lang="en-US" sz="2400" dirty="0"/>
              <a:t>Prioritizing effectively</a:t>
            </a:r>
            <a:endParaRPr lang="en-US" sz="2400" dirty="0"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400" dirty="0">
                <a:ea typeface="Calibri"/>
                <a:cs typeface="Calibri"/>
              </a:rPr>
              <a:t>Getting buy-in from stakeholders &amp; the team</a:t>
            </a:r>
          </a:p>
        </p:txBody>
      </p:sp>
      <p:pic>
        <p:nvPicPr>
          <p:cNvPr id="8" name="Picture 7" descr="Woman climbing rock face">
            <a:extLst>
              <a:ext uri="{FF2B5EF4-FFF2-40B4-BE49-F238E27FC236}">
                <a16:creationId xmlns:a16="http://schemas.microsoft.com/office/drawing/2014/main" id="{D5608E4A-3589-EF5A-C453-DE8A7BC13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620" y="1696591"/>
            <a:ext cx="3698110" cy="24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Summary of Best Practices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757574-3091-4F6E-D96C-49078B8EA73C}"/>
              </a:ext>
            </a:extLst>
          </p:cNvPr>
          <p:cNvSpPr txBox="1"/>
          <p:nvPr/>
        </p:nvSpPr>
        <p:spPr>
          <a:xfrm>
            <a:off x="516875" y="2060029"/>
            <a:ext cx="77266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Focus on increasing value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Refine the backlog on a regular basis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Collaborate with customers and the team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Be ‘product oriented’ over ‘project oriented’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Take responsibility </a:t>
            </a:r>
          </a:p>
        </p:txBody>
      </p:sp>
      <p:pic>
        <p:nvPicPr>
          <p:cNvPr id="4" name="Picture 3" descr="Pastel checklist and pencil">
            <a:extLst>
              <a:ext uri="{FF2B5EF4-FFF2-40B4-BE49-F238E27FC236}">
                <a16:creationId xmlns:a16="http://schemas.microsoft.com/office/drawing/2014/main" id="{793355BD-D872-6CEC-04F3-A7CDEEEB1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554" y="2060029"/>
            <a:ext cx="3346373" cy="273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5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8E08-471F-5B34-BC5C-7983BC37D86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Critical Success Factors to be an Effective Product Owner 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941D-E931-DA6C-FC05-D01401D6DFEF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E5FAD-5AA1-72B5-FB5A-17B7A1A4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D9FCC7-7DF6-A80C-9359-1E3027D55532}"/>
              </a:ext>
            </a:extLst>
          </p:cNvPr>
          <p:cNvSpPr txBox="1"/>
          <p:nvPr/>
        </p:nvSpPr>
        <p:spPr>
          <a:xfrm>
            <a:off x="2670769" y="5954602"/>
            <a:ext cx="6158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70C0"/>
                </a:solidFill>
              </a:rPr>
              <a:t>As product owner, you are in the driver’s seat, why?​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757574-3091-4F6E-D96C-49078B8EA73C}"/>
              </a:ext>
            </a:extLst>
          </p:cNvPr>
          <p:cNvSpPr txBox="1"/>
          <p:nvPr/>
        </p:nvSpPr>
        <p:spPr>
          <a:xfrm>
            <a:off x="170197" y="1177617"/>
            <a:ext cx="7726679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Value Focused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Determine &amp; communicate value for each feature, epic and story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Maximize value for each iteration/release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Ensure team works on high value items all the times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Thoroughly understanding customer needs​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Creating epics/user stories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Actively managing stakeholders​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Bridge between company and client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Juggle differing feedback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Having basic knowledge of software 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Enough to make informed decisions &amp; communicate with developers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Support the scrum process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Attend retrospectives and daily meetings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Support &amp; work with the team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11" name="Picture 10" descr="Meeting at office">
            <a:extLst>
              <a:ext uri="{FF2B5EF4-FFF2-40B4-BE49-F238E27FC236}">
                <a16:creationId xmlns:a16="http://schemas.microsoft.com/office/drawing/2014/main" id="{6F62F9AF-0932-69DE-2EBD-8DCA81BF2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660" y="1204949"/>
            <a:ext cx="3827258" cy="25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9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/>
          <p:nvPr/>
        </p:nvSpPr>
        <p:spPr>
          <a:xfrm>
            <a:off x="7696200" y="5980113"/>
            <a:ext cx="25146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2"/>
              </a:buClr>
              <a:buSzPts val="1800"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7467600" y="5980113"/>
            <a:ext cx="29718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2"/>
              </a:buClr>
              <a:buSzPts val="1800"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273" y="1648190"/>
            <a:ext cx="3778815" cy="223801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3810000" y="824095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menti.com to answer</a:t>
            </a:r>
            <a:endParaRPr/>
          </a:p>
        </p:txBody>
      </p:sp>
      <p:sp>
        <p:nvSpPr>
          <p:cNvPr id="215" name="Google Shape;215;p23"/>
          <p:cNvSpPr txBox="1"/>
          <p:nvPr/>
        </p:nvSpPr>
        <p:spPr>
          <a:xfrm>
            <a:off x="4300538" y="1648190"/>
            <a:ext cx="7351883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US" sz="2400" b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Top 2 Winners get free access (100% discount) </a:t>
            </a:r>
            <a:endParaRPr sz="2400" b="1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algn="ctr">
              <a:buSzPts val="1800"/>
            </a:pPr>
            <a:r>
              <a:rPr lang="en-US" sz="2400" b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 one of </a:t>
            </a:r>
            <a:r>
              <a:rPr lang="en-US" sz="2400" b="1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RefineM's</a:t>
            </a:r>
            <a:r>
              <a:rPr lang="en-US" sz="2400" b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 products of their choice</a:t>
            </a:r>
            <a:endParaRPr sz="2400"/>
          </a:p>
          <a:p>
            <a:pPr>
              <a:buSzPts val="1400"/>
            </a:pPr>
            <a:endParaRPr sz="2400" b="1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42900" indent="-342900"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Essential Gear for Project Managers ($89)</a:t>
            </a:r>
            <a:endParaRPr sz="2000"/>
          </a:p>
          <a:p>
            <a:pPr marL="342900" indent="-342900"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PMP Exam Prep Simulator – 3 months ($100)</a:t>
            </a:r>
            <a:endParaRPr sz="2000"/>
          </a:p>
          <a:p>
            <a:pPr marL="342900" indent="-342900"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Agility Assessment – 3 months ($99)</a:t>
            </a:r>
            <a:endParaRPr sz="2000"/>
          </a:p>
          <a:p>
            <a:pPr marL="342900" indent="-342900"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PDU Bundle  - 2 months ($98)</a:t>
            </a:r>
            <a:endParaRPr sz="2000"/>
          </a:p>
          <a:p>
            <a:pPr marL="342900" indent="-342900"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Self-Paced Online Course ($100 each)</a:t>
            </a:r>
            <a:endParaRPr sz="2000"/>
          </a:p>
          <a:p>
            <a:pPr marL="800100" lvl="1" indent="-34290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Agile Fundamentals, or</a:t>
            </a:r>
            <a:endParaRPr sz="1600"/>
          </a:p>
          <a:p>
            <a:pPr marL="800100" lvl="1" indent="-34290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Project Management Fundamentals</a:t>
            </a:r>
            <a:endParaRPr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D2A3D-F632-2B3B-088B-6971BD5D84B2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Quiz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B3147-DF1B-89EF-5671-AFF0D1ECF526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7785BB0-2AC7-507A-2095-24EA664F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8"/>
          <p:cNvSpPr txBox="1">
            <a:spLocks noGrp="1"/>
          </p:cNvSpPr>
          <p:nvPr>
            <p:ph type="body" idx="1"/>
          </p:nvPr>
        </p:nvSpPr>
        <p:spPr>
          <a:xfrm>
            <a:off x="501734" y="1050841"/>
            <a:ext cx="10923374" cy="4349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sz="4800" b="1" dirty="0">
                <a:solidFill>
                  <a:schemeClr val="dk1"/>
                </a:solidFill>
              </a:rPr>
              <a:t>Questions?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3600"/>
            </a:pPr>
            <a:endParaRPr lang="en-US" sz="3600" b="1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sz="3600" b="1" dirty="0">
                <a:solidFill>
                  <a:schemeClr val="dk1"/>
                </a:solidFill>
              </a:rPr>
              <a:t>NK Shrivastava</a:t>
            </a:r>
            <a:r>
              <a:rPr lang="en-US" sz="3200" b="1" dirty="0">
                <a:solidFill>
                  <a:schemeClr val="dk1"/>
                </a:solidFill>
              </a:rPr>
              <a:t>,</a:t>
            </a:r>
            <a:r>
              <a:rPr lang="en-US" b="1" dirty="0">
                <a:solidFill>
                  <a:schemeClr val="dk1"/>
                </a:solidFill>
              </a:rPr>
              <a:t> MBA, PMP, RMP, ACP, CSP, SPC4</a:t>
            </a:r>
            <a:endParaRPr dirty="0">
              <a:solidFill>
                <a:schemeClr val="dk1"/>
              </a:solidFill>
            </a:endParaRPr>
          </a:p>
          <a:p>
            <a:pPr marL="0" indent="0">
              <a:buClr>
                <a:srgbClr val="2F5496"/>
              </a:buClr>
              <a:buSzPts val="2800"/>
            </a:pPr>
            <a:r>
              <a:rPr lang="en-US" sz="2800" b="1" dirty="0">
                <a:solidFill>
                  <a:srgbClr val="2F5496"/>
                </a:solidFill>
              </a:rPr>
              <a:t>CEO/Enterprise Agile Coach, RefineM</a:t>
            </a:r>
            <a:endParaRPr sz="2800" b="1" dirty="0">
              <a:solidFill>
                <a:srgbClr val="2F5496"/>
              </a:solidFill>
            </a:endParaRPr>
          </a:p>
          <a:p>
            <a:pPr marL="0" indent="0">
              <a:buClr>
                <a:srgbClr val="2F5496"/>
              </a:buClr>
              <a:buSzPts val="2800"/>
            </a:pPr>
            <a:r>
              <a:rPr lang="en-US" sz="2800" dirty="0">
                <a:solidFill>
                  <a:srgbClr val="2F5496"/>
                </a:solidFill>
              </a:rPr>
              <a:t>Cary, NC</a:t>
            </a:r>
            <a:endParaRPr dirty="0"/>
          </a:p>
          <a:p>
            <a:pPr marL="0" indent="0">
              <a:buClr>
                <a:srgbClr val="1F3864"/>
              </a:buClr>
            </a:pPr>
            <a:r>
              <a:rPr lang="en-US" u="sng" dirty="0">
                <a:solidFill>
                  <a:srgbClr val="1F386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nks@refinem.com</a:t>
            </a:r>
            <a:r>
              <a:rPr lang="en-US" dirty="0">
                <a:solidFill>
                  <a:srgbClr val="1F3864"/>
                </a:solidFill>
              </a:rPr>
              <a:t>, </a:t>
            </a:r>
            <a:r>
              <a:rPr lang="en-US" u="sng" dirty="0">
                <a:solidFill>
                  <a:srgbClr val="1F386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endParaRPr dirty="0">
              <a:solidFill>
                <a:srgbClr val="1F3864"/>
              </a:solidFill>
            </a:endParaRPr>
          </a:p>
          <a:p>
            <a:pPr marL="0" indent="0">
              <a:buClr>
                <a:srgbClr val="1F3864"/>
              </a:buClr>
            </a:pPr>
            <a:r>
              <a:rPr lang="en-US" dirty="0">
                <a:solidFill>
                  <a:srgbClr val="1F3864"/>
                </a:solidFill>
              </a:rPr>
              <a:t>      </a:t>
            </a:r>
            <a:r>
              <a:rPr lang="en-US" u="sng" dirty="0">
                <a:solidFill>
                  <a:srgbClr val="1F386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http://www.linkedin.com/in/nkshrivastava</a:t>
            </a:r>
            <a:endParaRPr u="sng" dirty="0">
              <a:solidFill>
                <a:srgbClr val="1F3864"/>
              </a:solidFill>
            </a:endParaRPr>
          </a:p>
          <a:p>
            <a:pPr marL="0" indent="0">
              <a:buClr>
                <a:srgbClr val="1F3864"/>
              </a:buClr>
            </a:pPr>
            <a:r>
              <a:rPr lang="en-US" dirty="0">
                <a:solidFill>
                  <a:srgbClr val="1F3864"/>
                </a:solidFill>
              </a:rPr>
              <a:t>       @justrightpm</a:t>
            </a:r>
            <a:endParaRPr dirty="0"/>
          </a:p>
        </p:txBody>
      </p:sp>
      <p:pic>
        <p:nvPicPr>
          <p:cNvPr id="343" name="Google Shape;343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392" y="4376694"/>
            <a:ext cx="3810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292" y="4706651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622B5D7-A8F4-3B95-F6B3-485FD8BC117A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Questions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129420A-1C11-6A63-E4C6-39485E182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43">
            <a:extLst>
              <a:ext uri="{FF2B5EF4-FFF2-40B4-BE49-F238E27FC236}">
                <a16:creationId xmlns:a16="http://schemas.microsoft.com/office/drawing/2014/main" id="{BA950D03-F88E-DA08-D68D-27661300416A}"/>
              </a:ext>
            </a:extLst>
          </p:cNvPr>
          <p:cNvSpPr txBox="1">
            <a:spLocks/>
          </p:cNvSpPr>
          <p:nvPr/>
        </p:nvSpPr>
        <p:spPr>
          <a:xfrm>
            <a:off x="4036815" y="646673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www.RefineM.com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98A3F-2D4F-AF99-E3CE-4D3D13A0A952}"/>
              </a:ext>
            </a:extLst>
          </p:cNvPr>
          <p:cNvSpPr txBox="1"/>
          <p:nvPr/>
        </p:nvSpPr>
        <p:spPr>
          <a:xfrm>
            <a:off x="7841579" y="2421926"/>
            <a:ext cx="4180224" cy="34778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Email us if you would like this or a similar webinar delivered for your team/ department/ organization. </a:t>
            </a:r>
          </a:p>
          <a:p>
            <a:endParaRPr lang="en-US" sz="2400" dirty="0"/>
          </a:p>
          <a:p>
            <a:r>
              <a:rPr lang="en-US" dirty="0" err="1">
                <a:solidFill>
                  <a:srgbClr val="00B0F0"/>
                </a:solidFill>
              </a:rPr>
              <a:t>Trainings@RefineM.com</a:t>
            </a:r>
            <a:endParaRPr lang="en-US" dirty="0">
              <a:solidFill>
                <a:srgbClr val="00B0F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400" i="1" dirty="0">
                <a:solidFill>
                  <a:srgbClr val="FF0000"/>
                </a:solidFill>
              </a:rPr>
              <a:t>There is no fee for such webinars, where the main purpose is learning and sharing.</a:t>
            </a:r>
          </a:p>
        </p:txBody>
      </p:sp>
    </p:spTree>
    <p:extLst>
      <p:ext uri="{BB962C8B-B14F-4D97-AF65-F5344CB8AC3E}">
        <p14:creationId xmlns:p14="http://schemas.microsoft.com/office/powerpoint/2010/main" val="1066467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4" name="Google Shape;334;p29"/>
          <p:cNvGraphicFramePr/>
          <p:nvPr>
            <p:extLst>
              <p:ext uri="{D42A27DB-BD31-4B8C-83A1-F6EECF244321}">
                <p14:modId xmlns:p14="http://schemas.microsoft.com/office/powerpoint/2010/main" val="92042856"/>
              </p:ext>
            </p:extLst>
          </p:nvPr>
        </p:nvGraphicFramePr>
        <p:xfrm>
          <a:off x="2202199" y="1173061"/>
          <a:ext cx="7927467" cy="1699275"/>
        </p:xfrm>
        <a:graphic>
          <a:graphicData uri="http://schemas.openxmlformats.org/drawingml/2006/table">
            <a:tbl>
              <a:tblPr firstRow="1" bandRow="1">
                <a:noFill/>
                <a:tableStyleId>{0BB91D16-D119-4185-A00C-EC1DC9A8A41F}</a:tableStyleId>
              </a:tblPr>
              <a:tblGrid>
                <a:gridCol w="5705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6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Agile Courses</a:t>
                      </a:r>
                      <a:endParaRPr sz="1400" u="none" strike="noStrike" cap="none"/>
                    </a:p>
                  </a:txBody>
                  <a:tcPr marL="0" marR="0" marT="45725" marB="0">
                    <a:solidFill>
                      <a:srgbClr val="5987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Online</a:t>
                      </a:r>
                      <a:endParaRPr sz="1400" u="none" strike="noStrike" cap="none"/>
                    </a:p>
                  </a:txBody>
                  <a:tcPr marL="0" marR="0" marT="45725" marB="0">
                    <a:solidFill>
                      <a:srgbClr val="5987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Backlog Grooming for Agile Requirements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Oct 20</a:t>
                      </a:r>
                      <a:endParaRPr sz="1400" u="none" strike="noStrike" cap="none"/>
                    </a:p>
                  </a:txBody>
                  <a:tcPr marL="95250" marR="95250" marT="95250" marB="95250"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6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Agile Fundamentals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Nov 14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91425" marR="91425" marT="45725" marB="457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PMI-ACP® Exam Prep</a:t>
                      </a:r>
                      <a:endParaRPr lang="en-US" sz="13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Nov 14</a:t>
                      </a:r>
                    </a:p>
                  </a:txBody>
                  <a:tcPr marL="95250" marR="95250" marT="95250" marB="95250"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Agile for Waterfall/Operational Work</a:t>
                      </a:r>
                      <a:endParaRPr lang="en-US" sz="13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Nov 17</a:t>
                      </a:r>
                      <a:endParaRPr lang="en-US" sz="12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0" marR="95250" marT="95250" marB="9525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35" name="Google Shape;335;p29"/>
          <p:cNvGraphicFramePr/>
          <p:nvPr>
            <p:extLst>
              <p:ext uri="{D42A27DB-BD31-4B8C-83A1-F6EECF244321}">
                <p14:modId xmlns:p14="http://schemas.microsoft.com/office/powerpoint/2010/main" val="2352919085"/>
              </p:ext>
            </p:extLst>
          </p:nvPr>
        </p:nvGraphicFramePr>
        <p:xfrm>
          <a:off x="2202197" y="2898244"/>
          <a:ext cx="7927467" cy="1447835"/>
        </p:xfrm>
        <a:graphic>
          <a:graphicData uri="http://schemas.openxmlformats.org/drawingml/2006/table">
            <a:tbl>
              <a:tblPr firstRow="1" bandRow="1">
                <a:noFill/>
                <a:tableStyleId>{0BB91D16-D119-4185-A00C-EC1DC9A8A41F}</a:tableStyleId>
              </a:tblPr>
              <a:tblGrid>
                <a:gridCol w="5705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8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Project Management Courses</a:t>
                      </a:r>
                      <a:endParaRPr sz="1400" u="none" strike="noStrike" cap="none"/>
                    </a:p>
                  </a:txBody>
                  <a:tcPr marL="0" marR="0" marT="45725" marB="0">
                    <a:solidFill>
                      <a:srgbClr val="5987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Online</a:t>
                      </a:r>
                      <a:endParaRPr sz="1400" u="none" strike="noStrike" cap="none"/>
                    </a:p>
                  </a:txBody>
                  <a:tcPr marL="0" marR="0" marT="45725" marB="0">
                    <a:solidFill>
                      <a:srgbClr val="5987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PMP® Exam Prep</a:t>
                      </a:r>
                      <a:r>
                        <a:rPr lang="en-US" sz="1300" b="1" u="sng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en-US" sz="1300" b="0" u="sng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*Guarenteed to run*</a:t>
                      </a:r>
                      <a:endParaRPr sz="1300" b="0" u="none" strike="noStrike" cap="non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Nov 4</a:t>
                      </a:r>
                      <a:endParaRPr sz="1200" u="none" strike="noStrike" cap="none"/>
                    </a:p>
                  </a:txBody>
                  <a:tcPr marL="91425" marR="91425" marT="45725" marB="457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8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CAPM® Exam Prep</a:t>
                      </a:r>
                      <a:endParaRPr sz="1300" b="1" u="none" strike="noStrike" cap="none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Nov 27</a:t>
                      </a:r>
                      <a:endParaRPr sz="1200" u="none" strike="noStrike" cap="none"/>
                    </a:p>
                  </a:txBody>
                  <a:tcPr marL="91425" marR="91425" marT="45725" marB="45725"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02594"/>
                  </a:ext>
                </a:extLst>
              </a:tr>
              <a:tr h="2018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Project Management Fundamentals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Nov 7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91425" marR="91425" marT="45725" marB="4572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8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Recipe to Deliver Projects Successfully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Nov 3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91425" marR="91425" marT="45725" marB="45725"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6" name="Google Shape;336;p29"/>
          <p:cNvGraphicFramePr/>
          <p:nvPr>
            <p:extLst>
              <p:ext uri="{D42A27DB-BD31-4B8C-83A1-F6EECF244321}">
                <p14:modId xmlns:p14="http://schemas.microsoft.com/office/powerpoint/2010/main" val="358594269"/>
              </p:ext>
            </p:extLst>
          </p:nvPr>
        </p:nvGraphicFramePr>
        <p:xfrm>
          <a:off x="2202197" y="4371987"/>
          <a:ext cx="7927467" cy="868705"/>
        </p:xfrm>
        <a:graphic>
          <a:graphicData uri="http://schemas.openxmlformats.org/drawingml/2006/table">
            <a:tbl>
              <a:tblPr firstRow="1" bandRow="1">
                <a:noFill/>
                <a:tableStyleId>{0BB91D16-D119-4185-A00C-EC1DC9A8A41F}</a:tableStyleId>
              </a:tblPr>
              <a:tblGrid>
                <a:gridCol w="5705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8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Leadership Courses</a:t>
                      </a:r>
                      <a:endParaRPr sz="1400" u="none" strike="noStrike" cap="none"/>
                    </a:p>
                  </a:txBody>
                  <a:tcPr marL="0" marR="0" marT="45725" marB="0">
                    <a:solidFill>
                      <a:srgbClr val="5987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Online</a:t>
                      </a:r>
                      <a:endParaRPr sz="1400" u="none" strike="noStrike" cap="none"/>
                    </a:p>
                  </a:txBody>
                  <a:tcPr marL="0" marR="0" marT="45725" marB="0">
                    <a:solidFill>
                      <a:srgbClr val="5987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Agile Leadership 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Nov 9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91425" marR="91425" marT="45725" marB="457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8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Leadership Skills for Project Managers 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Oct 27</a:t>
                      </a:r>
                      <a:endParaRPr sz="1400" u="none" strike="noStrike" cap="none"/>
                    </a:p>
                  </a:txBody>
                  <a:tcPr marL="91425" marR="91425" marT="45725" marB="45725"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7038BB9-1FAE-8C93-F8BA-E7BEA148551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Training Opportunities from </a:t>
            </a:r>
            <a:r>
              <a:rPr lang="en-US" sz="3200" b="1" err="1">
                <a:solidFill>
                  <a:schemeClr val="bg1"/>
                </a:solidFill>
                <a:latin typeface="+mn-lt"/>
                <a:cs typeface="Arial"/>
              </a:rPr>
              <a:t>RefineM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328CB00-A152-BDE3-41DF-CB93B93E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859" y="644169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CA660-4490-F9AF-F343-54BA4CCEBA39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graphicFrame>
        <p:nvGraphicFramePr>
          <p:cNvPr id="6" name="Google Shape;336;p29">
            <a:extLst>
              <a:ext uri="{FF2B5EF4-FFF2-40B4-BE49-F238E27FC236}">
                <a16:creationId xmlns:a16="http://schemas.microsoft.com/office/drawing/2014/main" id="{CD21352F-B286-B307-2486-9900B20D8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0466245"/>
              </p:ext>
            </p:extLst>
          </p:nvPr>
        </p:nvGraphicFramePr>
        <p:xfrm>
          <a:off x="2202197" y="5266600"/>
          <a:ext cx="7927467" cy="868705"/>
        </p:xfrm>
        <a:graphic>
          <a:graphicData uri="http://schemas.openxmlformats.org/drawingml/2006/table">
            <a:tbl>
              <a:tblPr firstRow="1" bandRow="1">
                <a:noFill/>
                <a:tableStyleId>{0BB91D16-D119-4185-A00C-EC1DC9A8A41F}</a:tableStyleId>
              </a:tblPr>
              <a:tblGrid>
                <a:gridCol w="5705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8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Data Analytics</a:t>
                      </a:r>
                      <a:endParaRPr sz="1400" u="none" strike="noStrike" cap="none"/>
                    </a:p>
                  </a:txBody>
                  <a:tcPr marL="0" marR="0" marT="45725" marB="0">
                    <a:solidFill>
                      <a:srgbClr val="5987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Online</a:t>
                      </a:r>
                      <a:endParaRPr sz="1400" u="none" strike="noStrike" cap="none"/>
                    </a:p>
                  </a:txBody>
                  <a:tcPr marL="0" marR="0" marT="45725" marB="0">
                    <a:solidFill>
                      <a:srgbClr val="5987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Dashboard in a Day with PowerBI</a:t>
                      </a:r>
                      <a:endParaRPr sz="1300" b="1" u="none" strike="noStrike" cap="none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Oct 25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91425" marR="91425" marT="45725" marB="457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8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u="sng" strike="noStrike" cap="none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Data Analytics with PowerBI</a:t>
                      </a:r>
                      <a:endParaRPr sz="1300" b="1" u="none" strike="noStrike" cap="none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25" marB="45725"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Oct 27</a:t>
                      </a:r>
                      <a:endParaRPr sz="1400" u="none" strike="noStrike" cap="none"/>
                    </a:p>
                  </a:txBody>
                  <a:tcPr marL="91425" marR="91425" marT="45725" marB="45725"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 descr="Classes Guaranteed to Run">
            <a:extLst>
              <a:ext uri="{FF2B5EF4-FFF2-40B4-BE49-F238E27FC236}">
                <a16:creationId xmlns:a16="http://schemas.microsoft.com/office/drawing/2014/main" id="{AA840AE9-E6B5-148E-E1A0-3998143502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2474" y="3018742"/>
            <a:ext cx="795866" cy="538295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0;p5">
            <a:extLst>
              <a:ext uri="{FF2B5EF4-FFF2-40B4-BE49-F238E27FC236}">
                <a16:creationId xmlns:a16="http://schemas.microsoft.com/office/drawing/2014/main" id="{EFDDB808-480F-E0A8-9581-CDDD7105E6EA}"/>
              </a:ext>
            </a:extLst>
          </p:cNvPr>
          <p:cNvSpPr txBox="1">
            <a:spLocks noGrp="1"/>
          </p:cNvSpPr>
          <p:nvPr/>
        </p:nvSpPr>
        <p:spPr>
          <a:xfrm>
            <a:off x="3584391" y="1483453"/>
            <a:ext cx="8181683" cy="4735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1800" b="1"/>
              <a:t>CEO/Enterprise Agile Coach @ RefineM since Dec 2011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Agile Transformation/Coaching (IBM, Charter, Wells Fargo …)</a:t>
            </a:r>
            <a:endParaRPr lang="en-US" sz="1600">
              <a:cs typeface="Calibri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Project Management/Process Improvement Consulting</a:t>
            </a:r>
            <a:endParaRPr lang="en-US" sz="1600">
              <a:cs typeface="Calibri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Project Management and Agile Training</a:t>
            </a:r>
            <a:endParaRPr lang="en-US" sz="1600">
              <a:cs typeface="Calibri"/>
            </a:endParaRPr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PMP Exam Prep - </a:t>
            </a:r>
            <a:r>
              <a:rPr lang="en-US" sz="110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https://refinem.com/pmp-exam-prep-course-public/</a:t>
            </a:r>
            <a:r>
              <a:rPr lang="en-US" sz="1100">
                <a:solidFill>
                  <a:srgbClr val="0000FF"/>
                </a:solidFill>
              </a:rPr>
              <a:t> </a:t>
            </a:r>
            <a:endParaRPr sz="600"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PMI-ACP Exam Prep - </a:t>
            </a:r>
            <a:r>
              <a:rPr lang="en-US" sz="11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https://refinem.com/pmi-acp-exam-prep-course-public/</a:t>
            </a:r>
            <a:r>
              <a:rPr lang="en-US" sz="1100">
                <a:solidFill>
                  <a:srgbClr val="0000FF"/>
                </a:solidFill>
              </a:rPr>
              <a:t> </a:t>
            </a:r>
            <a:endParaRPr sz="1100">
              <a:solidFill>
                <a:srgbClr val="0000FF"/>
              </a:solidFill>
            </a:endParaRPr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Agile Leadership - </a:t>
            </a:r>
            <a:r>
              <a:rPr lang="en-US" sz="1100" u="sng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https://refinem.com/agile-leadership-course/</a:t>
            </a:r>
            <a:r>
              <a:rPr lang="en-US" sz="1100">
                <a:solidFill>
                  <a:srgbClr val="0000FF"/>
                </a:solidFill>
              </a:rPr>
              <a:t> </a:t>
            </a:r>
            <a:endParaRPr sz="1100">
              <a:solidFill>
                <a:srgbClr val="0000FF"/>
              </a:solidFill>
            </a:endParaRPr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Self-Paced Online Training - </a:t>
            </a:r>
            <a:r>
              <a:rPr lang="en-US" sz="1100" u="sng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https://refinem.com/self-paced-online-trainings/</a:t>
            </a:r>
            <a:r>
              <a:rPr lang="en-US" sz="1100">
                <a:solidFill>
                  <a:srgbClr val="0000FF"/>
                </a:solidFill>
              </a:rPr>
              <a:t> </a:t>
            </a:r>
            <a:endParaRPr sz="1100">
              <a:solidFill>
                <a:srgbClr val="0000FF"/>
              </a:solidFill>
            </a:endParaRPr>
          </a:p>
          <a:p>
            <a:pPr lvl="1">
              <a:buClr>
                <a:schemeClr val="dk1"/>
              </a:buClr>
              <a:buSzPct val="100000"/>
            </a:pPr>
            <a:r>
              <a:rPr lang="en-US" sz="1600"/>
              <a:t>Product Creation for Project and Agile Professionals</a:t>
            </a:r>
            <a:endParaRPr lang="en-US" sz="1600">
              <a:cs typeface="Calibri"/>
            </a:endParaRPr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Essential Gear for Project Managers - </a:t>
            </a:r>
            <a:r>
              <a:rPr lang="en-US" sz="1100" u="sng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RefineM.com/products/essential-gear-for-project-managers/</a:t>
            </a:r>
            <a:endParaRPr sz="1100">
              <a:solidFill>
                <a:srgbClr val="0000FF"/>
              </a:solidFill>
            </a:endParaRPr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PMP Exam Simulator - </a:t>
            </a:r>
            <a:r>
              <a:rPr lang="en-US" sz="1100" u="sng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RefineM.com/pmp-exam-prep-practice-test/</a:t>
            </a:r>
            <a:endParaRPr sz="1100">
              <a:solidFill>
                <a:srgbClr val="0000FF"/>
              </a:solidFill>
            </a:endParaRPr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Agility Assessment Tool - </a:t>
            </a:r>
            <a:r>
              <a:rPr lang="en-US" sz="1100" u="sng">
                <a:solidFill>
                  <a:srgbClr val="0000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Agility.RefineM.com/</a:t>
            </a:r>
            <a:endParaRPr sz="1100">
              <a:solidFill>
                <a:srgbClr val="0000FF"/>
              </a:solidFill>
            </a:endParaRPr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Videos – PMP and Agile - </a:t>
            </a:r>
            <a:r>
              <a:rPr lang="en-US" sz="1100" u="sng">
                <a:solidFill>
                  <a:srgbClr val="0000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https://vimeo.com/search?q=RefineM</a:t>
            </a:r>
            <a:endParaRPr>
              <a:ea typeface="Arial"/>
              <a:cs typeface="Arial"/>
              <a:sym typeface="Arial"/>
            </a:endParaRPr>
          </a:p>
          <a:p>
            <a:pPr marL="0" indent="0">
              <a:buClr>
                <a:schemeClr val="dk1"/>
              </a:buClr>
              <a:buSzPct val="100000"/>
              <a:buNone/>
            </a:pPr>
            <a:r>
              <a:rPr lang="en-US" sz="1800" b="1">
                <a:ea typeface="Arial"/>
                <a:cs typeface="Arial"/>
                <a:sym typeface="Arial"/>
              </a:rPr>
              <a:t>25+ years of successful Agile &amp; Project leadership before Launching RefineM</a:t>
            </a:r>
            <a:endParaRPr lang="en-US" sz="800" b="1"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>
                <a:sym typeface="Arial"/>
              </a:rPr>
              <a:t>Successfully led hundreds of projects of all sizes using Waterfall and/or Agile</a:t>
            </a:r>
            <a:endParaRPr lang="en-US" sz="1200"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Recovered many projects, saved millions of dollars</a:t>
            </a:r>
            <a:endParaRPr sz="1200"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Implemented numerous process improvements</a:t>
            </a:r>
            <a:endParaRPr sz="1200"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/>
              <a:t>Coached/mentored hundreds of PMs and executives</a:t>
            </a:r>
            <a:endParaRPr sz="1200"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en-US" sz="1200">
                <a:sym typeface="Arial"/>
              </a:rPr>
              <a:t>Board member of SWMO PMI Chapter (2008-2014)</a:t>
            </a:r>
            <a:endParaRPr lang="en-US" sz="1200">
              <a:cs typeface="Calibri"/>
            </a:endParaRPr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endParaRPr lang="en-US" sz="1200"/>
          </a:p>
          <a:p>
            <a:pPr marL="1600200" lvl="3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1000"/>
          </a:p>
          <a:p>
            <a:pPr marL="2286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700"/>
          </a:p>
          <a:p>
            <a:pPr marL="1600200" lvl="3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1000"/>
          </a:p>
          <a:p>
            <a:pPr marL="228600" lvl="0" indent="-2127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300">
              <a:cs typeface="Calibri" panose="020F0502020204030204"/>
            </a:endParaRPr>
          </a:p>
        </p:txBody>
      </p:sp>
      <p:sp>
        <p:nvSpPr>
          <p:cNvPr id="6" name="Google Shape;121;p5">
            <a:extLst>
              <a:ext uri="{FF2B5EF4-FFF2-40B4-BE49-F238E27FC236}">
                <a16:creationId xmlns:a16="http://schemas.microsoft.com/office/drawing/2014/main" id="{5A3EF828-5DD4-AAC3-A079-57E096D01D47}"/>
              </a:ext>
            </a:extLst>
          </p:cNvPr>
          <p:cNvSpPr txBox="1"/>
          <p:nvPr/>
        </p:nvSpPr>
        <p:spPr>
          <a:xfrm>
            <a:off x="977857" y="3005824"/>
            <a:ext cx="24886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lang="en-US" sz="1400" b="1" i="0" u="none" strike="noStrike" cap="none">
                <a:solidFill>
                  <a:srgbClr val="0D69A5"/>
                </a:solidFill>
                <a:latin typeface="Calibri"/>
                <a:ea typeface="Calibri"/>
                <a:cs typeface="Calibri"/>
                <a:sym typeface="Calibri"/>
              </a:rPr>
              <a:t>Helping organizations achieve excellence in delivering business </a:t>
            </a:r>
            <a:r>
              <a:rPr lang="en-US" sz="1400" b="1">
                <a:solidFill>
                  <a:srgbClr val="0D69A5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400" b="1" i="0" u="none" strike="noStrike" cap="none">
                <a:solidFill>
                  <a:srgbClr val="0D69A5"/>
                </a:solidFill>
                <a:latin typeface="Calibri"/>
                <a:ea typeface="Calibri"/>
                <a:cs typeface="Calibri"/>
                <a:sym typeface="Calibri"/>
              </a:rPr>
              <a:t>utcomes within </a:t>
            </a:r>
            <a:r>
              <a:rPr lang="en-US" sz="1400" b="1">
                <a:solidFill>
                  <a:srgbClr val="0D69A5"/>
                </a:solidFill>
                <a:latin typeface="Calibri"/>
                <a:ea typeface="Calibri"/>
                <a:cs typeface="Calibri"/>
                <a:sym typeface="Calibri"/>
              </a:rPr>
              <a:t>8-12</a:t>
            </a:r>
            <a:r>
              <a:rPr lang="en-US" sz="1400" b="1" i="0" u="none" strike="noStrike" cap="none">
                <a:solidFill>
                  <a:srgbClr val="0D69A5"/>
                </a:solidFill>
                <a:latin typeface="Calibri"/>
                <a:ea typeface="Calibri"/>
                <a:cs typeface="Calibri"/>
                <a:sym typeface="Calibri"/>
              </a:rPr>
              <a:t> weeks through Agile Coaching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0DAF00-954B-284D-B20D-142153698768}"/>
              </a:ext>
            </a:extLst>
          </p:cNvPr>
          <p:cNvSpPr txBox="1"/>
          <p:nvPr/>
        </p:nvSpPr>
        <p:spPr>
          <a:xfrm>
            <a:off x="1921591" y="6412756"/>
            <a:ext cx="8599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>
                <a:solidFill>
                  <a:srgbClr val="00B0F0"/>
                </a:solidFill>
              </a:rPr>
              <a:t>Born in Meerut, a small town in north India. Now lives in Cary, NC with wife and kids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8154353-FE70-CA38-75EA-FE1C44DA5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29" y="362448"/>
            <a:ext cx="2360896" cy="272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4985A63-717A-2861-512A-A1D99363D09F}"/>
              </a:ext>
            </a:extLst>
          </p:cNvPr>
          <p:cNvSpPr>
            <a:spLocks noGrp="1"/>
          </p:cNvSpPr>
          <p:nvPr/>
        </p:nvSpPr>
        <p:spPr>
          <a:xfrm>
            <a:off x="3584391" y="362447"/>
            <a:ext cx="8530943" cy="1017823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50"/>
            </a:pPr>
            <a:endParaRPr lang="pt-BR" sz="3200">
              <a:solidFill>
                <a:schemeClr val="bg1"/>
              </a:solidFill>
              <a:latin typeface="Segoe UI Semibold"/>
              <a:cs typeface="Segoe UI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buSzPts val="2750"/>
            </a:pPr>
            <a:r>
              <a:rPr lang="pt-BR" sz="3600">
                <a:solidFill>
                  <a:schemeClr val="bg1"/>
                </a:solidFill>
                <a:latin typeface="Segoe UI Semibold"/>
                <a:cs typeface="Segoe UI"/>
              </a:rPr>
              <a:t>NK Shrivastava</a:t>
            </a:r>
            <a:r>
              <a:rPr lang="pt-BR" sz="2400">
                <a:solidFill>
                  <a:schemeClr val="bg1"/>
                </a:solidFill>
                <a:latin typeface="Segoe UI Semibold"/>
                <a:cs typeface="Segoe UI"/>
              </a:rPr>
              <a:t>, </a:t>
            </a:r>
            <a:r>
              <a:rPr lang="pt-BR" sz="2000" b="1">
                <a:solidFill>
                  <a:schemeClr val="bg1"/>
                </a:solidFill>
                <a:latin typeface="Segoe UI Semibold"/>
                <a:cs typeface="Segoe UI"/>
              </a:rPr>
              <a:t>Certified Enterprise Agile Coach</a:t>
            </a:r>
            <a:endParaRPr lang="pt-BR" sz="2000" b="1" i="1">
              <a:solidFill>
                <a:schemeClr val="bg1"/>
              </a:solidFill>
              <a:latin typeface="Segoe UI Semibold"/>
              <a:cs typeface="Segoe UI Semibold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buSzPts val="2750"/>
            </a:pPr>
            <a:br>
              <a:rPr lang="pt-BR" sz="2000" b="1"/>
            </a:br>
            <a:r>
              <a:rPr lang="pt-BR" sz="1800" i="1">
                <a:solidFill>
                  <a:schemeClr val="bg1"/>
                </a:solidFill>
                <a:latin typeface="Segoe UI Semibold"/>
                <a:cs typeface="Segoe UI Semibold"/>
                <a:sym typeface="Calibri"/>
              </a:rPr>
              <a:t>MBA, ICP-ACC, ACP, CSP, SPC4, PMP, RMP </a:t>
            </a:r>
            <a:endParaRPr lang="pt-BR" sz="1800" i="1">
              <a:solidFill>
                <a:schemeClr val="bg1"/>
              </a:solidFill>
              <a:latin typeface="Segoe UI Semibold"/>
              <a:cs typeface="Segoe UI Semibold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buSzPts val="2750"/>
            </a:pP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5CBF4-2718-00A4-04FD-2DEBE9EE42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8741" y="3474184"/>
            <a:ext cx="1809428" cy="2315184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7A65A23-E77D-4AC3-598E-B6AB5E5F9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22;p5">
            <a:extLst>
              <a:ext uri="{FF2B5EF4-FFF2-40B4-BE49-F238E27FC236}">
                <a16:creationId xmlns:a16="http://schemas.microsoft.com/office/drawing/2014/main" id="{80CD6651-386C-0490-68EC-997642FEC479}"/>
              </a:ext>
            </a:extLst>
          </p:cNvPr>
          <p:cNvGrpSpPr/>
          <p:nvPr/>
        </p:nvGrpSpPr>
        <p:grpSpPr>
          <a:xfrm>
            <a:off x="1233000" y="5142625"/>
            <a:ext cx="2553084" cy="892405"/>
            <a:chOff x="10481525" y="6078101"/>
            <a:chExt cx="2610820" cy="743521"/>
          </a:xfrm>
        </p:grpSpPr>
        <p:pic>
          <p:nvPicPr>
            <p:cNvPr id="9" name="Google Shape;123;p5" descr="Kanbanize Software Review: Overview – Features – Pricing">
              <a:extLst>
                <a:ext uri="{FF2B5EF4-FFF2-40B4-BE49-F238E27FC236}">
                  <a16:creationId xmlns:a16="http://schemas.microsoft.com/office/drawing/2014/main" id="{58A9BC0D-D7FE-6D10-D355-22C17573C0C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481525" y="6078101"/>
              <a:ext cx="1661278" cy="664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4;p5">
              <a:extLst>
                <a:ext uri="{FF2B5EF4-FFF2-40B4-BE49-F238E27FC236}">
                  <a16:creationId xmlns:a16="http://schemas.microsoft.com/office/drawing/2014/main" id="{19D6AE9C-F16E-DF16-336D-021C1C28D2EA}"/>
                </a:ext>
              </a:extLst>
            </p:cNvPr>
            <p:cNvSpPr txBox="1">
              <a:spLocks/>
            </p:cNvSpPr>
            <p:nvPr/>
          </p:nvSpPr>
          <p:spPr>
            <a:xfrm>
              <a:off x="10792204" y="6513846"/>
              <a:ext cx="2300141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Partner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28004A-46C3-5C11-92CD-1B7D1AFBAC5B}"/>
              </a:ext>
            </a:extLst>
          </p:cNvPr>
          <p:cNvSpPr txBox="1"/>
          <p:nvPr/>
        </p:nvSpPr>
        <p:spPr>
          <a:xfrm>
            <a:off x="170197" y="6502436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pic>
        <p:nvPicPr>
          <p:cNvPr id="12" name="Picture 11" descr="A blue hexagon with white text&#10;&#10;Description automatically generated">
            <a:extLst>
              <a:ext uri="{FF2B5EF4-FFF2-40B4-BE49-F238E27FC236}">
                <a16:creationId xmlns:a16="http://schemas.microsoft.com/office/drawing/2014/main" id="{EE433BED-775C-A0A1-1E4B-E5CC696CC5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5428" y="4047512"/>
            <a:ext cx="1096951" cy="12370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858A77-0182-F53F-2C37-34C87F0ED3BF}"/>
              </a:ext>
            </a:extLst>
          </p:cNvPr>
          <p:cNvSpPr txBox="1"/>
          <p:nvPr/>
        </p:nvSpPr>
        <p:spPr>
          <a:xfrm>
            <a:off x="8718074" y="101540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1F3864"/>
              </a:buClr>
            </a:pPr>
            <a:r>
              <a:rPr lang="en-US" sz="1400">
                <a:solidFill>
                  <a:schemeClr val="bg1"/>
                </a:solidFill>
              </a:rPr>
              <a:t>      </a:t>
            </a:r>
            <a:r>
              <a:rPr lang="en-US" sz="1400" u="sng">
                <a:solidFill>
                  <a:schemeClr val="bg1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http://www.linkedin.com/in/nkshrivastava</a:t>
            </a:r>
            <a:endParaRPr lang="en-US" sz="1400" u="sng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"/>
          <p:cNvSpPr/>
          <p:nvPr/>
        </p:nvSpPr>
        <p:spPr>
          <a:xfrm>
            <a:off x="2152650" y="1274564"/>
            <a:ext cx="7886700" cy="39703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buClr>
                <a:srgbClr val="0070C0"/>
              </a:buClr>
              <a:buSzPts val="1800"/>
              <a:buFont typeface="Calibri"/>
              <a:buAutoNum type="arabicPeriod"/>
            </a:pPr>
            <a:r>
              <a:rPr lang="en-US" b="1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Log in to</a:t>
            </a:r>
            <a:r>
              <a:rPr lang="en-US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u="sng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ccrs.pmi.org</a:t>
            </a:r>
            <a:r>
              <a:rPr lang="en-US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 and </a:t>
            </a:r>
            <a:r>
              <a:rPr lang="en-US" b="1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Click</a:t>
            </a:r>
            <a:r>
              <a:rPr lang="en-US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 on “Report PDUs” link.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>
              <a:buClr>
                <a:srgbClr val="0070C0"/>
              </a:buClr>
              <a:buSzPts val="1800"/>
              <a:buFont typeface="Calibri"/>
              <a:buAutoNum type="arabicPeriod"/>
            </a:pPr>
            <a:r>
              <a:rPr lang="en-US" b="1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Click</a:t>
            </a:r>
            <a:r>
              <a:rPr lang="en-US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 “Courses and Training” and </a:t>
            </a:r>
            <a:r>
              <a:rPr lang="en-US" b="1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Input </a:t>
            </a:r>
            <a:r>
              <a:rPr lang="en-US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the following: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indent="-342900">
              <a:buClr>
                <a:srgbClr val="0070C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indent="-342900">
              <a:buClr>
                <a:srgbClr val="0070C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indent="-342900">
              <a:buClr>
                <a:srgbClr val="0070C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indent="-342900">
              <a:buClr>
                <a:srgbClr val="0070C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indent="-342900">
              <a:buClr>
                <a:srgbClr val="0070C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indent="-342900">
              <a:buClr>
                <a:srgbClr val="0070C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indent="-342900">
              <a:buClr>
                <a:srgbClr val="0070C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indent="-342900">
              <a:buClr>
                <a:srgbClr val="0070C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indent="-342900">
              <a:buClr>
                <a:srgbClr val="0070C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indent="-342900">
              <a:buClr>
                <a:srgbClr val="0070C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24" name="Google Shape;324;p27"/>
          <p:cNvSpPr/>
          <p:nvPr/>
        </p:nvSpPr>
        <p:spPr>
          <a:xfrm>
            <a:off x="2152650" y="4803980"/>
            <a:ext cx="7886700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buClr>
                <a:srgbClr val="0070C0"/>
              </a:buClr>
              <a:buSzPts val="1800"/>
              <a:buFont typeface="Calibri"/>
              <a:buAutoNum type="arabicPeriod" startAt="3"/>
            </a:pPr>
            <a:r>
              <a:rPr lang="en-US" b="1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Check</a:t>
            </a:r>
            <a:r>
              <a:rPr lang="en-US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 “I agree this claim is accurate” box and then </a:t>
            </a:r>
            <a:r>
              <a:rPr lang="en-US" b="1">
                <a:solidFill>
                  <a:srgbClr val="0070C0"/>
                </a:solidFill>
                <a:latin typeface="Arimo"/>
                <a:ea typeface="Arimo"/>
                <a:cs typeface="Arimo"/>
                <a:sym typeface="Arimo"/>
              </a:rPr>
              <a:t>Submit.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5" name="Google Shape;325;p27"/>
          <p:cNvGraphicFramePr/>
          <p:nvPr>
            <p:extLst>
              <p:ext uri="{D42A27DB-BD31-4B8C-83A1-F6EECF244321}">
                <p14:modId xmlns:p14="http://schemas.microsoft.com/office/powerpoint/2010/main" val="1563623425"/>
              </p:ext>
            </p:extLst>
          </p:nvPr>
        </p:nvGraphicFramePr>
        <p:xfrm>
          <a:off x="2152650" y="2048155"/>
          <a:ext cx="7886700" cy="27546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6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425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kern="1200" cap="none">
                          <a:solidFill>
                            <a:srgbClr val="0070C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PDU Claim Code</a:t>
                      </a:r>
                      <a:endParaRPr sz="1500" b="1" u="none" strike="noStrike" kern="1200" cap="none">
                        <a:solidFill>
                          <a:srgbClr val="0070C0"/>
                        </a:solidFill>
                        <a:latin typeface="Arimo"/>
                        <a:ea typeface="Arimo"/>
                        <a:cs typeface="Arim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3990D7LG3T</a:t>
                      </a:r>
                      <a:endParaRPr sz="1500" u="none" strike="noStrike" kern="1200" cap="none">
                        <a:solidFill>
                          <a:schemeClr val="dk1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0070C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Activity Name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0" i="1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“</a:t>
                      </a:r>
                      <a:r>
                        <a:rPr lang="en-US" sz="1400" b="0" i="1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</a:rPr>
                        <a:t>Masting the Role of Product Owner: Best Practices</a:t>
                      </a:r>
                      <a:r>
                        <a:rPr lang="en-US" sz="1400" b="0" i="1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”</a:t>
                      </a:r>
                      <a:endParaRPr sz="1400" b="0" i="1" u="none" strike="noStrike" cap="none">
                        <a:solidFill>
                          <a:srgbClr val="FF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0070C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Provider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“</a:t>
                      </a:r>
                      <a:r>
                        <a:rPr lang="en-US" sz="1500" u="none" strike="noStrike" cap="none" err="1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RefineM</a:t>
                      </a: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LLC”</a:t>
                      </a:r>
                      <a:endParaRPr sz="1500" b="0" u="none" strike="noStrike" cap="none">
                        <a:solidFill>
                          <a:srgbClr val="FF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0070C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Date Started/Completed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</a:rPr>
                        <a:t>October 12</a:t>
                      </a:r>
                      <a:r>
                        <a:rPr lang="en-US" sz="1500" b="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, 2023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0070C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Contact Person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NK Shrivastava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0070C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Contact Phone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(417) 763-6762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0070C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Contact Email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0" u="sng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Trainings@RefineM.com</a:t>
                      </a:r>
                      <a:r>
                        <a:rPr lang="en-US" sz="1500" b="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 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0070C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PDUs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1.00 Ways of Working.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27" name="Google Shape;327;p27"/>
          <p:cNvSpPr txBox="1"/>
          <p:nvPr/>
        </p:nvSpPr>
        <p:spPr>
          <a:xfrm>
            <a:off x="2152650" y="5583436"/>
            <a:ext cx="788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Please claim your PDU by end of November 2023.</a:t>
            </a:r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ctr">
              <a:buClr>
                <a:srgbClr val="000000"/>
              </a:buClr>
              <a:buSzPts val="1800"/>
            </a:pPr>
            <a:r>
              <a:rPr lang="en-U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Claim code will expire after that date.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27674-5D35-6F45-1A27-B1AB25D4ECC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How to Earn 1 PDU for this Webinar?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body" idx="4294967295"/>
          </p:nvPr>
        </p:nvSpPr>
        <p:spPr>
          <a:xfrm>
            <a:off x="2150865" y="1398250"/>
            <a:ext cx="7886700" cy="435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endParaRPr/>
          </a:p>
          <a:p>
            <a:pPr marL="0" indent="0" algn="ctr">
              <a:buNone/>
            </a:pPr>
            <a:r>
              <a:rPr lang="en-US">
                <a:cs typeface="Arial"/>
              </a:rPr>
              <a:t>What are your expectations for this webinar?</a:t>
            </a:r>
          </a:p>
          <a:p>
            <a:pPr marL="0" indent="0" algn="ctr">
              <a:buNone/>
            </a:pPr>
            <a:r>
              <a:rPr lang="en-US">
                <a:cs typeface="Arial"/>
              </a:rPr>
              <a:t>Why are you here today?</a:t>
            </a: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AA579-E194-E7E0-1642-DB6DCD35E0DA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latin typeface="Calibri"/>
                <a:cs typeface="Segoe UI"/>
              </a:rPr>
              <a:t>Survey Question</a:t>
            </a:r>
            <a:endParaRPr lang="en-US" sz="3200">
              <a:solidFill>
                <a:schemeClr val="bg1"/>
              </a:solidFill>
              <a:latin typeface="Calibri"/>
              <a:cs typeface="Segoe U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30F2CC1-7A80-0661-287A-48423F10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55FD7-7EC2-543F-CB28-60377F82EA8B}"/>
              </a:ext>
            </a:extLst>
          </p:cNvPr>
          <p:cNvSpPr txBox="1"/>
          <p:nvPr/>
        </p:nvSpPr>
        <p:spPr>
          <a:xfrm>
            <a:off x="3808939" y="5159724"/>
            <a:ext cx="4570553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100" b="1"/>
              <a:t>Go to menti.com to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A1342-8F44-2DC8-72AB-02ECEFE59C80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Google Shape;130;p6"/>
          <p:cNvGraphicFramePr/>
          <p:nvPr>
            <p:extLst>
              <p:ext uri="{D42A27DB-BD31-4B8C-83A1-F6EECF244321}">
                <p14:modId xmlns:p14="http://schemas.microsoft.com/office/powerpoint/2010/main" val="443884772"/>
              </p:ext>
            </p:extLst>
          </p:nvPr>
        </p:nvGraphicFramePr>
        <p:xfrm>
          <a:off x="2152651" y="1907504"/>
          <a:ext cx="7760475" cy="899180"/>
        </p:xfrm>
        <a:graphic>
          <a:graphicData uri="http://schemas.openxmlformats.org/drawingml/2006/table">
            <a:tbl>
              <a:tblPr firstRow="1" bandRow="1">
                <a:noFill/>
                <a:tableStyleId>{2660B2B7-8BD0-4F87-8E59-FA88F25919BC}</a:tableStyleId>
              </a:tblPr>
              <a:tblGrid>
                <a:gridCol w="654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        </a:ext>
                          </a:extLst>
                        </a:rPr>
                        <a:t>Upcoming Free Webinar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5987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Date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5987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2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hlinkClick r:id="rId4"/>
                        </a:rPr>
                        <a:t>Mastering the Role of Product Owner: Best Practices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solidFill>
                            <a:srgbClr val="8EA3B0"/>
                          </a:solidFill>
                          <a:latin typeface="Calibri"/>
                          <a:ea typeface="Calibri"/>
                          <a:cs typeface="Calibri"/>
                        </a:rPr>
                        <a:t>(projectmanagement.com)</a:t>
                      </a:r>
                    </a:p>
                  </a:txBody>
                  <a:tcPr marL="91425" marR="914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Nov 17</a:t>
                      </a:r>
                      <a:endParaRPr sz="1800" u="none" strike="noStrike" cap="none"/>
                    </a:p>
                  </a:txBody>
                  <a:tcPr marL="91425" marR="914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1" name="Google Shape;131;p6"/>
          <p:cNvGraphicFramePr/>
          <p:nvPr>
            <p:extLst>
              <p:ext uri="{D42A27DB-BD31-4B8C-83A1-F6EECF244321}">
                <p14:modId xmlns:p14="http://schemas.microsoft.com/office/powerpoint/2010/main" val="1322571630"/>
              </p:ext>
            </p:extLst>
          </p:nvPr>
        </p:nvGraphicFramePr>
        <p:xfrm>
          <a:off x="2152626" y="3145575"/>
          <a:ext cx="7760500" cy="2565450"/>
        </p:xfrm>
        <a:graphic>
          <a:graphicData uri="http://schemas.openxmlformats.org/drawingml/2006/table">
            <a:tbl>
              <a:tblPr firstRow="1" bandRow="1">
                <a:noFill/>
                <a:tableStyleId>{0BB91D16-D119-4185-A00C-EC1DC9A8A41F}</a:tableStyleId>
              </a:tblPr>
              <a:tblGrid>
                <a:gridCol w="388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err="1"/>
                        <a:t>RefineM</a:t>
                      </a:r>
                      <a:r>
                        <a:rPr lang="en-US" sz="1800" u="none" strike="noStrike" cap="none"/>
                        <a:t> Products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87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Self-Paced Online Training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87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5"/>
                        </a:rPr>
                        <a:t>Essential Gear for Project Managers</a:t>
                      </a:r>
                      <a:br>
                        <a:rPr lang="en-US" sz="1800" u="none" strike="noStrike" cap="none"/>
                      </a:br>
                      <a:r>
                        <a:rPr lang="en-US" sz="1200" b="0" u="sng" strike="noStrike" cap="none">
                          <a:solidFill>
                            <a:schemeClr val="hlink"/>
                          </a:solidFill>
                          <a:hlinkClick r:id="rId5"/>
                        </a:rPr>
                        <a:t>RefineM.com/products/</a:t>
                      </a:r>
                      <a:endParaRPr sz="1800" b="0" u="none" strike="noStrike" cap="none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6"/>
                        </a:rPr>
                        <a:t>Agile Fundamentals Self-Paced Course</a:t>
                      </a:r>
                      <a:br>
                        <a:rPr lang="en-US" sz="1800" u="none" strike="noStrike" cap="none"/>
                      </a:br>
                      <a:r>
                        <a:rPr lang="en-US" sz="1200" u="sng" strike="noStrike" cap="none">
                          <a:solidFill>
                            <a:schemeClr val="hlink"/>
                          </a:solidFill>
                          <a:hlinkClick r:id="rId6"/>
                        </a:rPr>
                        <a:t>RefineM.com/course/agile</a:t>
                      </a:r>
                      <a:r>
                        <a:rPr lang="en-US" sz="1200" u="none" strike="noStrike" cap="none"/>
                        <a:t> 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7"/>
                        </a:rPr>
                        <a:t>PMP® Exam Prep Test Simulator</a:t>
                      </a:r>
                      <a:br>
                        <a:rPr lang="en-US" sz="1800" u="none" strike="noStrike" cap="none"/>
                      </a:br>
                      <a:r>
                        <a:rPr lang="en-US" sz="1200" b="0" u="sng" strike="noStrike" cap="none">
                          <a:solidFill>
                            <a:schemeClr val="hlink"/>
                          </a:solidFill>
                          <a:hlinkClick r:id="rId7"/>
                        </a:rPr>
                        <a:t>Examprep.RefineM.com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8"/>
                        </a:rPr>
                        <a:t>PM Fundamentals Self-Paced Course</a:t>
                      </a:r>
                      <a:br>
                        <a:rPr lang="en-US" sz="1800" u="none" strike="noStrike" cap="none"/>
                      </a:br>
                      <a:r>
                        <a:rPr lang="en-US" sz="1200" u="sng" strike="noStrike" cap="none">
                          <a:solidFill>
                            <a:schemeClr val="hlink"/>
                          </a:solidFill>
                          <a:hlinkClick r:id="rId8"/>
                        </a:rPr>
                        <a:t>Refinem.com/course/project-management-fundamentals/ 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9"/>
                        </a:rPr>
                        <a:t>Agility Assessment </a:t>
                      </a:r>
                      <a:br>
                        <a:rPr lang="en-US" sz="1800" u="none" strike="noStrike" cap="none"/>
                      </a:br>
                      <a:r>
                        <a:rPr lang="en-US" sz="1200" b="0" u="sng" strike="noStrike" cap="none">
                          <a:solidFill>
                            <a:schemeClr val="hlink"/>
                          </a:solidFill>
                          <a:hlinkClick r:id="rId9"/>
                        </a:rPr>
                        <a:t>Agility.RefineM.com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0"/>
                        </a:rPr>
                        <a:t>Agile </a:t>
                      </a:r>
                      <a:r>
                        <a:rPr lang="en-US" sz="1800" u="sng" strike="noStrike" cap="none" err="1">
                          <a:solidFill>
                            <a:schemeClr val="hlink"/>
                          </a:solidFill>
                          <a:hlinkClick r:id="rId10"/>
                        </a:rPr>
                        <a:t>BusReqs</a:t>
                      </a: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0"/>
                        </a:rPr>
                        <a:t> Self-Paced Course</a:t>
                      </a:r>
                      <a:br>
                        <a:rPr lang="en-US" sz="1800" u="none" strike="noStrike" cap="none"/>
                      </a:br>
                      <a:r>
                        <a:rPr lang="en-US" sz="1200" u="sng" strike="noStrike" cap="none">
                          <a:solidFill>
                            <a:schemeClr val="hlink"/>
                          </a:solidFill>
                          <a:hlinkClick r:id="rId10"/>
                        </a:rPr>
                        <a:t>https://vimeo.com/ondemand/refinembusreq</a:t>
                      </a:r>
                      <a:r>
                        <a:rPr lang="en-US" sz="1200" u="none" strike="noStrike" cap="none"/>
                        <a:t> 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1"/>
                        </a:rPr>
                        <a:t>PDU Bundle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sng" strike="noStrike" cap="none">
                          <a:solidFill>
                            <a:schemeClr val="hlink"/>
                          </a:solidFill>
                          <a:hlinkClick r:id="rId11"/>
                        </a:rPr>
                        <a:t>https://vimeo.com/ondemand/refinempdus</a:t>
                      </a:r>
                      <a:r>
                        <a:rPr lang="en-US" sz="1200" u="none" strike="noStrike" cap="none"/>
                        <a:t> 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2"/>
                        </a:rPr>
                        <a:t>Backlog Grooming Self-Paced Course</a:t>
                      </a:r>
                      <a:b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3"/>
                        </a:rPr>
                        <a:t>Udemy.com/course/backlog-grooming-for-agile-requirements/</a:t>
                      </a:r>
                      <a:r>
                        <a:rPr lang="en-US" sz="9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3"/>
                        </a:rPr>
                        <a:t>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A11CDF3C-0071-CF1D-C66C-6139B5955E3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lt1"/>
                </a:solidFill>
                <a:latin typeface="Segoe UI Semibold"/>
                <a:cs typeface="Segoe UI Semibold"/>
              </a:rPr>
              <a:t>What’s New at </a:t>
            </a:r>
            <a:r>
              <a:rPr lang="en-US" err="1">
                <a:solidFill>
                  <a:schemeClr val="lt1"/>
                </a:solidFill>
                <a:latin typeface="Segoe UI Semibold"/>
                <a:cs typeface="Segoe UI Semibold"/>
              </a:rPr>
              <a:t>RefineM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B82AD55-763B-1696-089E-A3326E24F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FCA602-CD60-ADD7-277A-100C6DF3D2FE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7AF23FE-E533-4FD1-8A3A-FB46AB29B41C}"/>
              </a:ext>
            </a:extLst>
          </p:cNvPr>
          <p:cNvSpPr txBox="1"/>
          <p:nvPr/>
        </p:nvSpPr>
        <p:spPr>
          <a:xfrm>
            <a:off x="3808939" y="5159724"/>
            <a:ext cx="457055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/>
              <a:t>Vote on menti.com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E7D926D-9C9E-4382-9865-8AAE53BD3B7A}"/>
              </a:ext>
            </a:extLst>
          </p:cNvPr>
          <p:cNvSpPr txBox="1">
            <a:spLocks/>
          </p:cNvSpPr>
          <p:nvPr/>
        </p:nvSpPr>
        <p:spPr>
          <a:xfrm>
            <a:off x="10123395" y="5624514"/>
            <a:ext cx="305291" cy="1491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FCEF-5573-7E43-8272-70C9D66591DA}" type="slidenum">
              <a:rPr lang="en-US" sz="600"/>
              <a:pPr/>
              <a:t>6</a:t>
            </a:fld>
            <a:endParaRPr lang="en-US" sz="6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22B7A1-4FE8-C6B4-B850-D3FDD96CB7D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Survey Question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BEF17-45D9-2A28-19AC-12FFDAFC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13;p4">
            <a:extLst>
              <a:ext uri="{FF2B5EF4-FFF2-40B4-BE49-F238E27FC236}">
                <a16:creationId xmlns:a16="http://schemas.microsoft.com/office/drawing/2014/main" id="{4AE559A2-0DBE-B80F-250D-0FD90EC6D4BD}"/>
              </a:ext>
            </a:extLst>
          </p:cNvPr>
          <p:cNvSpPr txBox="1">
            <a:spLocks/>
          </p:cNvSpPr>
          <p:nvPr/>
        </p:nvSpPr>
        <p:spPr>
          <a:xfrm>
            <a:off x="2152650" y="1253331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ts val="2800"/>
            </a:pPr>
            <a:endParaRPr lang="en-US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cs typeface="Arial"/>
              </a:rPr>
              <a:t>Does your organization currently use an Agile, Hybrid, or Waterfall approach?</a:t>
            </a:r>
          </a:p>
          <a:p>
            <a:pPr marL="0" indent="0" algn="ctr"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43DCF-4163-2CA2-48BC-FD6DD2013588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634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7AF23FE-E533-4FD1-8A3A-FB46AB29B41C}"/>
              </a:ext>
            </a:extLst>
          </p:cNvPr>
          <p:cNvSpPr txBox="1"/>
          <p:nvPr/>
        </p:nvSpPr>
        <p:spPr>
          <a:xfrm>
            <a:off x="3808939" y="5159724"/>
            <a:ext cx="457055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/>
              <a:t>Vote on menti.com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E7D926D-9C9E-4382-9865-8AAE53BD3B7A}"/>
              </a:ext>
            </a:extLst>
          </p:cNvPr>
          <p:cNvSpPr txBox="1">
            <a:spLocks/>
          </p:cNvSpPr>
          <p:nvPr/>
        </p:nvSpPr>
        <p:spPr>
          <a:xfrm>
            <a:off x="10123395" y="5624514"/>
            <a:ext cx="305291" cy="1491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FCEF-5573-7E43-8272-70C9D66591DA}" type="slidenum">
              <a:rPr lang="en-US" sz="600"/>
              <a:pPr/>
              <a:t>7</a:t>
            </a:fld>
            <a:endParaRPr lang="en-US" sz="6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22B7A1-4FE8-C6B4-B850-D3FDD96CB7D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Survey Question</a:t>
            </a:r>
            <a:endParaRPr lang="en-US" sz="320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BEF17-45D9-2A28-19AC-12FFDAFC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13;p4">
            <a:extLst>
              <a:ext uri="{FF2B5EF4-FFF2-40B4-BE49-F238E27FC236}">
                <a16:creationId xmlns:a16="http://schemas.microsoft.com/office/drawing/2014/main" id="{4AE559A2-0DBE-B80F-250D-0FD90EC6D4BD}"/>
              </a:ext>
            </a:extLst>
          </p:cNvPr>
          <p:cNvSpPr txBox="1">
            <a:spLocks/>
          </p:cNvSpPr>
          <p:nvPr/>
        </p:nvSpPr>
        <p:spPr>
          <a:xfrm>
            <a:off x="2152650" y="1253331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ts val="2800"/>
            </a:pPr>
            <a:endParaRPr lang="en-US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cs typeface="Arial"/>
              </a:rPr>
              <a:t>What kind of roles have you played on Agile projects?</a:t>
            </a:r>
          </a:p>
          <a:p>
            <a:pPr marL="0" indent="0" algn="ctr"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43DCF-4163-2CA2-48BC-FD6DD2013588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4030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C22B7A1-4FE8-C6B4-B850-D3FDD96CB7D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Issues with Waterfall Methodology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BEF17-45D9-2A28-19AC-12FFDAFC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D6963-E336-EBDF-D119-510D2DF94803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6BBF8B8-5E69-1743-A050-D00F09935748}"/>
              </a:ext>
            </a:extLst>
          </p:cNvPr>
          <p:cNvSpPr>
            <a:spLocks noGrp="1"/>
          </p:cNvSpPr>
          <p:nvPr/>
        </p:nvSpPr>
        <p:spPr>
          <a:xfrm>
            <a:off x="1131887" y="2279548"/>
            <a:ext cx="3952875" cy="2298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◦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◦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5D88CA-3677-5B69-D6FA-DF212BAC228E}"/>
              </a:ext>
            </a:extLst>
          </p:cNvPr>
          <p:cNvSpPr txBox="1"/>
          <p:nvPr/>
        </p:nvSpPr>
        <p:spPr>
          <a:xfrm>
            <a:off x="258012" y="1514877"/>
            <a:ext cx="7378464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/>
              <a:t>No value delivered until the end​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Heavy upfront planning​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Enormous documentation​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No customer involvement during development​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Numerous change requests​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QA/testing – a sticker shock​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Cost overruns, delays resulting in project failures (70%)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3809-6485-CCA7-6D6A-80A042C2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995" y="1696236"/>
            <a:ext cx="3511929" cy="23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4866A-346F-64BD-3DC9-BB65A8417E81}"/>
              </a:ext>
            </a:extLst>
          </p:cNvPr>
          <p:cNvSpPr txBox="1"/>
          <p:nvPr/>
        </p:nvSpPr>
        <p:spPr>
          <a:xfrm>
            <a:off x="617838" y="5115697"/>
            <a:ext cx="1024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What other issues have you seen with Waterfall?</a:t>
            </a:r>
          </a:p>
        </p:txBody>
      </p:sp>
    </p:spTree>
    <p:extLst>
      <p:ext uri="{BB962C8B-B14F-4D97-AF65-F5344CB8AC3E}">
        <p14:creationId xmlns:p14="http://schemas.microsoft.com/office/powerpoint/2010/main" val="22981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C22B7A1-4FE8-C6B4-B850-D3FDD96CB7D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824095"/>
          </a:xfrm>
          <a:prstGeom prst="rect">
            <a:avLst/>
          </a:prstGeom>
          <a:solidFill>
            <a:srgbClr val="5987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+mn-lt"/>
                <a:cs typeface="Arial"/>
              </a:rPr>
              <a:t>Agile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BEF17-45D9-2A28-19AC-12FFDAFC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49" y="6422007"/>
            <a:ext cx="1570154" cy="3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D6963-E336-EBDF-D119-510D2DF94803}"/>
              </a:ext>
            </a:extLst>
          </p:cNvPr>
          <p:cNvSpPr txBox="1"/>
          <p:nvPr/>
        </p:nvSpPr>
        <p:spPr>
          <a:xfrm>
            <a:off x="170197" y="6484271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www.RefineM.com</a:t>
            </a:r>
            <a:r>
              <a:rPr lang="en-US" sz="1200"/>
              <a:t>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254EB53-C431-0964-AA36-60E6BAF928D0}"/>
              </a:ext>
            </a:extLst>
          </p:cNvPr>
          <p:cNvSpPr>
            <a:spLocks noGrp="1"/>
          </p:cNvSpPr>
          <p:nvPr/>
        </p:nvSpPr>
        <p:spPr>
          <a:xfrm>
            <a:off x="821638" y="1078939"/>
            <a:ext cx="10548721" cy="135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◦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◦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86C75F-8042-3BB8-587B-424154EA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0" y="1464236"/>
            <a:ext cx="7572375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51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546A"/>
      </a:accent1>
      <a:accent2>
        <a:srgbClr val="E7E6E6"/>
      </a:accent2>
      <a:accent3>
        <a:srgbClr val="A5A5A5"/>
      </a:accent3>
      <a:accent4>
        <a:srgbClr val="FFC000"/>
      </a:accent4>
      <a:accent5>
        <a:srgbClr val="8396AF"/>
      </a:accent5>
      <a:accent6>
        <a:srgbClr val="EA961A"/>
      </a:accent6>
      <a:hlink>
        <a:srgbClr val="8396AF"/>
      </a:hlink>
      <a:folHlink>
        <a:srgbClr val="AEAB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546A"/>
      </a:accent1>
      <a:accent2>
        <a:srgbClr val="E7E6E6"/>
      </a:accent2>
      <a:accent3>
        <a:srgbClr val="A5A5A5"/>
      </a:accent3>
      <a:accent4>
        <a:srgbClr val="FFC000"/>
      </a:accent4>
      <a:accent5>
        <a:srgbClr val="8396AF"/>
      </a:accent5>
      <a:accent6>
        <a:srgbClr val="EA961A"/>
      </a:accent6>
      <a:hlink>
        <a:srgbClr val="8396AF"/>
      </a:hlink>
      <a:folHlink>
        <a:srgbClr val="AEAB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B616479F53B4FC42ABFA650E512CAE660035AEFAF0EAD2FD47ABE9A10AF2033C34" ma:contentTypeVersion="19" ma:contentTypeDescription="A blank Microsoft Word document." ma:contentTypeScope="" ma:versionID="2f168f9e20eb8eb3354ad2fb66f7f04d">
  <xsd:schema xmlns:xsd="http://www.w3.org/2001/XMLSchema" xmlns:xs="http://www.w3.org/2001/XMLSchema" xmlns:p="http://schemas.microsoft.com/office/2006/metadata/properties" xmlns:ns2="86f13792-e5e3-42c6-aec7-104f9f59e073" xmlns:ns3="b68ac8d3-718d-4b8f-970f-260b77e5f157" targetNamespace="http://schemas.microsoft.com/office/2006/metadata/properties" ma:root="true" ma:fieldsID="726e94776c6c1de166b8a584b21df96e" ns2:_="" ns3:_="">
    <xsd:import namespace="86f13792-e5e3-42c6-aec7-104f9f59e073"/>
    <xsd:import namespace="b68ac8d3-718d-4b8f-970f-260b77e5f15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Date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13792-e5e3-42c6-aec7-104f9f59e07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8ac8d3-718d-4b8f-970f-260b77e5f1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21" nillable="true" ma:displayName="Date" ma:format="DateOnly" ma:internalName="Date">
      <xsd:simpleType>
        <xsd:restriction base="dms:DateTim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e731222-ef38-491c-940c-84cf713a4a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b68ac8d3-718d-4b8f-970f-260b77e5f157" xsi:nil="true"/>
    <SharedWithUsers xmlns="86f13792-e5e3-42c6-aec7-104f9f59e073">
      <UserInfo>
        <DisplayName>NK Shrivastava</DisplayName>
        <AccountId>16</AccountId>
        <AccountType/>
      </UserInfo>
      <UserInfo>
        <DisplayName>Sarah Johnson</DisplayName>
        <AccountId>640</AccountId>
        <AccountType/>
      </UserInfo>
    </SharedWithUsers>
    <lcf76f155ced4ddcb4097134ff3c332f xmlns="b68ac8d3-718d-4b8f-970f-260b77e5f15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8700DF-FDB3-4C2D-8D90-F5A07300FD33}">
  <ds:schemaRefs>
    <ds:schemaRef ds:uri="86f13792-e5e3-42c6-aec7-104f9f59e073"/>
    <ds:schemaRef ds:uri="b68ac8d3-718d-4b8f-970f-260b77e5f1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1E1159B-9F69-47BB-B338-EF0EB14CF1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F32032-F802-49E8-B35E-EE9C9D5D48DB}">
  <ds:schemaRefs>
    <ds:schemaRef ds:uri="86f13792-e5e3-42c6-aec7-104f9f59e073"/>
    <ds:schemaRef ds:uri="b68ac8d3-718d-4b8f-970f-260b77e5f15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2283</Words>
  <Application>Microsoft Macintosh PowerPoint</Application>
  <PresentationFormat>Widescreen</PresentationFormat>
  <Paragraphs>413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Arimo</vt:lpstr>
      <vt:lpstr>Calibri</vt:lpstr>
      <vt:lpstr>Calibri Light</vt:lpstr>
      <vt:lpstr>Noto Sans Symbols</vt:lpstr>
      <vt:lpstr>Segoe UI</vt:lpstr>
      <vt:lpstr>Segoe UI Semibold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 for Sprint Planning  NK Shrivastava, PMP, RMP, ACP, CSP, SPC4 CEO/Enterprise Agile Coach - RefineM</dc:title>
  <dc:creator>Phillip George</dc:creator>
  <cp:lastModifiedBy>NK Shrivastava</cp:lastModifiedBy>
  <cp:revision>1</cp:revision>
  <cp:lastPrinted>2023-07-21T20:41:17Z</cp:lastPrinted>
  <dcterms:created xsi:type="dcterms:W3CDTF">2020-08-21T21:21:58Z</dcterms:created>
  <dcterms:modified xsi:type="dcterms:W3CDTF">2023-10-12T14:15:14Z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0x010100B616479F53B4FC42ABFA650E512CAE660035AEFAF0EAD2FD47ABE9A10AF2033C34</vt:lpwstr>
  </property>
  <property fmtid="{D5CDD505-2E9C-101B-9397-08002B2CF9AE}" pid="3" name="MediaServiceImageTags">
    <vt:lpwstr/>
  </property>
</Properties>
</file>